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9"/>
  </p:notesMasterIdLst>
  <p:sldIdLst>
    <p:sldId id="256" r:id="rId2"/>
    <p:sldId id="272" r:id="rId3"/>
    <p:sldId id="273" r:id="rId4"/>
    <p:sldId id="274" r:id="rId5"/>
    <p:sldId id="265" r:id="rId6"/>
    <p:sldId id="263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5A10A0-8C38-4544-9239-17F337DECFAC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F174A2-813D-4D90-AAFF-402302705761}">
      <dgm:prSet custT="1"/>
      <dgm:spPr/>
      <dgm:t>
        <a:bodyPr/>
        <a:lstStyle/>
        <a:p>
          <a:r>
            <a:rPr lang="en-US" sz="1600" dirty="0"/>
            <a:t>Conduct </a:t>
          </a:r>
          <a:br>
            <a:rPr lang="en-US" sz="1600" dirty="0"/>
          </a:br>
          <a:r>
            <a:rPr lang="en-US" sz="1600" dirty="0"/>
            <a:t>Survey</a:t>
          </a:r>
        </a:p>
      </dgm:t>
    </dgm:pt>
    <dgm:pt modelId="{96284A4E-FB88-4785-A2CF-F31407E016ED}" type="parTrans" cxnId="{AD673259-8E52-4A5A-A707-083B2C7C33EA}">
      <dgm:prSet/>
      <dgm:spPr/>
      <dgm:t>
        <a:bodyPr/>
        <a:lstStyle/>
        <a:p>
          <a:endParaRPr lang="en-US" sz="2400"/>
        </a:p>
      </dgm:t>
    </dgm:pt>
    <dgm:pt modelId="{5B68C48E-8D01-4327-B86B-D63D41FCA02D}" type="sibTrans" cxnId="{AD673259-8E52-4A5A-A707-083B2C7C33EA}">
      <dgm:prSet/>
      <dgm:spPr/>
      <dgm:t>
        <a:bodyPr/>
        <a:lstStyle/>
        <a:p>
          <a:endParaRPr lang="en-US" sz="2400"/>
        </a:p>
      </dgm:t>
    </dgm:pt>
    <dgm:pt modelId="{946CD74E-63D6-4888-BAC6-974F4223B4D6}">
      <dgm:prSet custT="1"/>
      <dgm:spPr/>
      <dgm:t>
        <a:bodyPr/>
        <a:lstStyle/>
        <a:p>
          <a:r>
            <a:rPr lang="en-US" sz="1600" dirty="0"/>
            <a:t>Identify Flood hit Areas</a:t>
          </a:r>
        </a:p>
      </dgm:t>
    </dgm:pt>
    <dgm:pt modelId="{ECE875E0-1AE2-41BA-B0AF-8FA874A1F461}" type="parTrans" cxnId="{FC7C3B67-ED38-487E-9779-9362AAC91406}">
      <dgm:prSet/>
      <dgm:spPr/>
      <dgm:t>
        <a:bodyPr/>
        <a:lstStyle/>
        <a:p>
          <a:endParaRPr lang="en-US" sz="2400"/>
        </a:p>
      </dgm:t>
    </dgm:pt>
    <dgm:pt modelId="{FB1F7F9E-5837-42CB-9062-FE5FC92FE51C}" type="sibTrans" cxnId="{FC7C3B67-ED38-487E-9779-9362AAC91406}">
      <dgm:prSet/>
      <dgm:spPr/>
      <dgm:t>
        <a:bodyPr/>
        <a:lstStyle/>
        <a:p>
          <a:endParaRPr lang="en-US" sz="2400"/>
        </a:p>
      </dgm:t>
    </dgm:pt>
    <dgm:pt modelId="{A4D9FC94-A572-4233-94E9-567B9B8EF236}">
      <dgm:prSet custT="1"/>
      <dgm:spPr/>
      <dgm:t>
        <a:bodyPr/>
        <a:lstStyle/>
        <a:p>
          <a:r>
            <a:rPr lang="en-US" sz="1600" dirty="0"/>
            <a:t>Online Survey App</a:t>
          </a:r>
        </a:p>
      </dgm:t>
    </dgm:pt>
    <dgm:pt modelId="{1F0B0007-957A-460C-9566-7C579FEF4974}" type="parTrans" cxnId="{C31B4704-6295-4082-B402-D8CDABFBD07A}">
      <dgm:prSet/>
      <dgm:spPr/>
      <dgm:t>
        <a:bodyPr/>
        <a:lstStyle/>
        <a:p>
          <a:endParaRPr lang="en-US" sz="2400"/>
        </a:p>
      </dgm:t>
    </dgm:pt>
    <dgm:pt modelId="{CFCAB0B9-BE9D-49AA-A710-C2E4AF345E07}" type="sibTrans" cxnId="{C31B4704-6295-4082-B402-D8CDABFBD07A}">
      <dgm:prSet/>
      <dgm:spPr/>
      <dgm:t>
        <a:bodyPr/>
        <a:lstStyle/>
        <a:p>
          <a:endParaRPr lang="en-US" sz="2400"/>
        </a:p>
      </dgm:t>
    </dgm:pt>
    <dgm:pt modelId="{0DFEE53F-36E1-442C-A582-F21974CF599B}">
      <dgm:prSet custT="1"/>
      <dgm:spPr/>
      <dgm:t>
        <a:bodyPr/>
        <a:lstStyle/>
        <a:p>
          <a:r>
            <a:rPr lang="en-US" sz="1600" dirty="0"/>
            <a:t>Engage / Employ </a:t>
          </a:r>
          <a:br>
            <a:rPr lang="en-US" sz="1600" dirty="0"/>
          </a:br>
          <a:r>
            <a:rPr lang="en-US" sz="1600" dirty="0"/>
            <a:t>Local People </a:t>
          </a:r>
        </a:p>
      </dgm:t>
    </dgm:pt>
    <dgm:pt modelId="{5E5A36F2-010B-4323-BF48-5395DD4044B0}" type="parTrans" cxnId="{39E6E08E-D65B-4D1F-B297-00640A975996}">
      <dgm:prSet/>
      <dgm:spPr/>
      <dgm:t>
        <a:bodyPr/>
        <a:lstStyle/>
        <a:p>
          <a:endParaRPr lang="en-US" sz="2400"/>
        </a:p>
      </dgm:t>
    </dgm:pt>
    <dgm:pt modelId="{62219598-007E-48EB-9534-0A418CDABF22}" type="sibTrans" cxnId="{39E6E08E-D65B-4D1F-B297-00640A975996}">
      <dgm:prSet/>
      <dgm:spPr/>
      <dgm:t>
        <a:bodyPr/>
        <a:lstStyle/>
        <a:p>
          <a:endParaRPr lang="en-US" sz="2400"/>
        </a:p>
      </dgm:t>
    </dgm:pt>
    <dgm:pt modelId="{E44AC393-9E3F-45DC-932F-9A720E3488EE}">
      <dgm:prSet custT="1"/>
      <dgm:spPr/>
      <dgm:t>
        <a:bodyPr/>
        <a:lstStyle/>
        <a:p>
          <a:r>
            <a:rPr lang="en-US" sz="1600"/>
            <a:t>Local connections </a:t>
          </a:r>
        </a:p>
      </dgm:t>
    </dgm:pt>
    <dgm:pt modelId="{AFF205BD-51D9-4F69-956E-6F6501F72C5D}" type="parTrans" cxnId="{7E9BA6AA-951A-4193-9C23-2399E5AC1E62}">
      <dgm:prSet/>
      <dgm:spPr/>
      <dgm:t>
        <a:bodyPr/>
        <a:lstStyle/>
        <a:p>
          <a:endParaRPr lang="en-US" sz="2400"/>
        </a:p>
      </dgm:t>
    </dgm:pt>
    <dgm:pt modelId="{7005B40A-91D2-4B79-880B-42FF67485C4A}" type="sibTrans" cxnId="{7E9BA6AA-951A-4193-9C23-2399E5AC1E62}">
      <dgm:prSet/>
      <dgm:spPr/>
      <dgm:t>
        <a:bodyPr/>
        <a:lstStyle/>
        <a:p>
          <a:endParaRPr lang="en-US" sz="2400"/>
        </a:p>
      </dgm:t>
    </dgm:pt>
    <dgm:pt modelId="{8DC73731-3A28-4AB3-9619-0E20B0C3AAA5}">
      <dgm:prSet custT="1"/>
      <dgm:spPr/>
      <dgm:t>
        <a:bodyPr/>
        <a:lstStyle/>
        <a:p>
          <a:r>
            <a:rPr lang="en-US" sz="1600"/>
            <a:t>School CRPs</a:t>
          </a:r>
        </a:p>
      </dgm:t>
    </dgm:pt>
    <dgm:pt modelId="{47120CD7-1AED-4139-A020-98C7B6E9FC2B}" type="parTrans" cxnId="{BE7F6F1D-5E02-435B-ACE5-CCAAA2D9C826}">
      <dgm:prSet/>
      <dgm:spPr/>
      <dgm:t>
        <a:bodyPr/>
        <a:lstStyle/>
        <a:p>
          <a:endParaRPr lang="en-US" sz="2400"/>
        </a:p>
      </dgm:t>
    </dgm:pt>
    <dgm:pt modelId="{7A7357DC-6B74-47AB-A213-F4EA1577B1CE}" type="sibTrans" cxnId="{BE7F6F1D-5E02-435B-ACE5-CCAAA2D9C826}">
      <dgm:prSet/>
      <dgm:spPr/>
      <dgm:t>
        <a:bodyPr/>
        <a:lstStyle/>
        <a:p>
          <a:endParaRPr lang="en-US" sz="2400"/>
        </a:p>
      </dgm:t>
    </dgm:pt>
    <dgm:pt modelId="{030D6E2C-E934-4AB1-A109-5EE13F6D7AAD}">
      <dgm:prSet custT="1"/>
      <dgm:spPr/>
      <dgm:t>
        <a:bodyPr/>
        <a:lstStyle/>
        <a:p>
          <a:r>
            <a:rPr lang="en-US" sz="1600" dirty="0"/>
            <a:t>Involving Village Panchayat and PDO</a:t>
          </a:r>
        </a:p>
      </dgm:t>
    </dgm:pt>
    <dgm:pt modelId="{2945AAE4-E7E8-4ADB-AB27-157130B5FC32}" type="parTrans" cxnId="{C717D73B-DE3B-42EC-9A35-44996E701994}">
      <dgm:prSet/>
      <dgm:spPr/>
      <dgm:t>
        <a:bodyPr/>
        <a:lstStyle/>
        <a:p>
          <a:endParaRPr lang="en-US" sz="2400"/>
        </a:p>
      </dgm:t>
    </dgm:pt>
    <dgm:pt modelId="{70E86536-07E5-4016-82E7-E18B8094637F}" type="sibTrans" cxnId="{C717D73B-DE3B-42EC-9A35-44996E701994}">
      <dgm:prSet/>
      <dgm:spPr/>
      <dgm:t>
        <a:bodyPr/>
        <a:lstStyle/>
        <a:p>
          <a:endParaRPr lang="en-US" sz="2400"/>
        </a:p>
      </dgm:t>
    </dgm:pt>
    <dgm:pt modelId="{9E60C2EE-9E39-4801-BACA-BB15DB2980A4}">
      <dgm:prSet custT="1"/>
      <dgm:spPr/>
      <dgm:t>
        <a:bodyPr/>
        <a:lstStyle/>
        <a:p>
          <a:r>
            <a:rPr lang="en-US" sz="1600" dirty="0"/>
            <a:t>Design &amp; </a:t>
          </a:r>
          <a:br>
            <a:rPr lang="en-US" sz="1600" dirty="0"/>
          </a:br>
          <a:r>
            <a:rPr lang="en-US" sz="1600" dirty="0"/>
            <a:t>Planning</a:t>
          </a:r>
        </a:p>
      </dgm:t>
    </dgm:pt>
    <dgm:pt modelId="{374C177F-92E0-4008-988B-5DC49952E11B}" type="parTrans" cxnId="{9DDB6806-C3C1-4069-90E0-C7D23E812F94}">
      <dgm:prSet/>
      <dgm:spPr/>
      <dgm:t>
        <a:bodyPr/>
        <a:lstStyle/>
        <a:p>
          <a:endParaRPr lang="en-US" sz="2400"/>
        </a:p>
      </dgm:t>
    </dgm:pt>
    <dgm:pt modelId="{670A56FA-5B4D-4966-848E-F6AA98A6F864}" type="sibTrans" cxnId="{9DDB6806-C3C1-4069-90E0-C7D23E812F94}">
      <dgm:prSet/>
      <dgm:spPr/>
      <dgm:t>
        <a:bodyPr/>
        <a:lstStyle/>
        <a:p>
          <a:endParaRPr lang="en-US" sz="2400"/>
        </a:p>
      </dgm:t>
    </dgm:pt>
    <dgm:pt modelId="{05E329D2-97F2-4BB1-950A-DCDA2CBF9754}">
      <dgm:prSet custT="1"/>
      <dgm:spPr/>
      <dgm:t>
        <a:bodyPr/>
        <a:lstStyle/>
        <a:p>
          <a:r>
            <a:rPr lang="en-US" sz="1600" dirty="0"/>
            <a:t>Documents from School and Govt officials </a:t>
          </a:r>
        </a:p>
      </dgm:t>
    </dgm:pt>
    <dgm:pt modelId="{1BC80B81-7E21-4966-B548-4BA3DBE25BE6}" type="parTrans" cxnId="{9E7326DD-C749-48AE-9F3E-F7FFA63C668C}">
      <dgm:prSet/>
      <dgm:spPr/>
      <dgm:t>
        <a:bodyPr/>
        <a:lstStyle/>
        <a:p>
          <a:endParaRPr lang="en-US" sz="2400"/>
        </a:p>
      </dgm:t>
    </dgm:pt>
    <dgm:pt modelId="{627AE7B9-6AEC-40A9-B1A9-CF01627D867A}" type="sibTrans" cxnId="{9E7326DD-C749-48AE-9F3E-F7FFA63C668C}">
      <dgm:prSet/>
      <dgm:spPr/>
      <dgm:t>
        <a:bodyPr/>
        <a:lstStyle/>
        <a:p>
          <a:endParaRPr lang="en-US" sz="2400"/>
        </a:p>
      </dgm:t>
    </dgm:pt>
    <dgm:pt modelId="{750188BC-FD90-46C0-8C6A-344C572F7EEF}">
      <dgm:prSet custT="1"/>
      <dgm:spPr/>
      <dgm:t>
        <a:bodyPr/>
        <a:lstStyle/>
        <a:p>
          <a:r>
            <a:rPr lang="en-US" sz="1600" dirty="0"/>
            <a:t>Define standard Design for ease of rollout </a:t>
          </a:r>
        </a:p>
      </dgm:t>
    </dgm:pt>
    <dgm:pt modelId="{84499C0B-DFC6-441B-8836-F6DD8039E8D6}" type="parTrans" cxnId="{99ACA749-3836-4174-8E05-D486E1A8CFBB}">
      <dgm:prSet/>
      <dgm:spPr/>
      <dgm:t>
        <a:bodyPr/>
        <a:lstStyle/>
        <a:p>
          <a:endParaRPr lang="en-US" sz="2400"/>
        </a:p>
      </dgm:t>
    </dgm:pt>
    <dgm:pt modelId="{996EE4E9-5460-4584-9350-AEB70E5363D9}" type="sibTrans" cxnId="{99ACA749-3836-4174-8E05-D486E1A8CFBB}">
      <dgm:prSet/>
      <dgm:spPr/>
      <dgm:t>
        <a:bodyPr/>
        <a:lstStyle/>
        <a:p>
          <a:endParaRPr lang="en-US" sz="2400"/>
        </a:p>
      </dgm:t>
    </dgm:pt>
    <dgm:pt modelId="{4C9E8DAB-1288-48DB-953E-3CBC2771C3F2}">
      <dgm:prSet custT="1"/>
      <dgm:spPr/>
      <dgm:t>
        <a:bodyPr/>
        <a:lstStyle/>
        <a:p>
          <a:r>
            <a:rPr lang="en-US" sz="1600" dirty="0"/>
            <a:t>Hire construction labor (local and from nearby Taluk)</a:t>
          </a:r>
        </a:p>
      </dgm:t>
    </dgm:pt>
    <dgm:pt modelId="{0FB9DBC6-E4AF-4C80-9EB8-E402AE9A3C88}" type="parTrans" cxnId="{D1E4FE93-531E-4237-BAE4-CD2C7524FA16}">
      <dgm:prSet/>
      <dgm:spPr/>
      <dgm:t>
        <a:bodyPr/>
        <a:lstStyle/>
        <a:p>
          <a:endParaRPr lang="en-US" sz="2400"/>
        </a:p>
      </dgm:t>
    </dgm:pt>
    <dgm:pt modelId="{5D2BF330-00FF-43E8-893D-29338F54C846}" type="sibTrans" cxnId="{D1E4FE93-531E-4237-BAE4-CD2C7524FA16}">
      <dgm:prSet/>
      <dgm:spPr/>
      <dgm:t>
        <a:bodyPr/>
        <a:lstStyle/>
        <a:p>
          <a:endParaRPr lang="en-US" sz="2400"/>
        </a:p>
      </dgm:t>
    </dgm:pt>
    <dgm:pt modelId="{8D9FC0FE-57AF-4D00-AFE7-818C96C99E94}">
      <dgm:prSet custT="1"/>
      <dgm:spPr/>
      <dgm:t>
        <a:bodyPr/>
        <a:lstStyle/>
        <a:p>
          <a:r>
            <a:rPr lang="en-US" sz="1600"/>
            <a:t>Implementation</a:t>
          </a:r>
        </a:p>
      </dgm:t>
    </dgm:pt>
    <dgm:pt modelId="{754DCBCA-6FD3-40A9-9DBD-2F6B2AFAD679}" type="parTrans" cxnId="{377E9C4D-01D8-4BA2-BB49-0BD51E4B8013}">
      <dgm:prSet/>
      <dgm:spPr/>
      <dgm:t>
        <a:bodyPr/>
        <a:lstStyle/>
        <a:p>
          <a:endParaRPr lang="en-US" sz="2400"/>
        </a:p>
      </dgm:t>
    </dgm:pt>
    <dgm:pt modelId="{6865540D-480D-4E3F-8A42-A163F8059282}" type="sibTrans" cxnId="{377E9C4D-01D8-4BA2-BB49-0BD51E4B8013}">
      <dgm:prSet/>
      <dgm:spPr/>
      <dgm:t>
        <a:bodyPr/>
        <a:lstStyle/>
        <a:p>
          <a:endParaRPr lang="en-US" sz="2400"/>
        </a:p>
      </dgm:t>
    </dgm:pt>
    <dgm:pt modelId="{3523220F-6C6B-4C8A-B6C0-AB8BAA2A848C}">
      <dgm:prSet custT="1"/>
      <dgm:spPr/>
      <dgm:t>
        <a:bodyPr/>
        <a:lstStyle/>
        <a:p>
          <a:r>
            <a:rPr lang="en-US" sz="1600"/>
            <a:t>Roll out construction / Finishing </a:t>
          </a:r>
        </a:p>
      </dgm:t>
    </dgm:pt>
    <dgm:pt modelId="{1CB0894A-62BC-4934-8FB6-39CC0E6BCCD6}" type="parTrans" cxnId="{539964D0-EF3A-43EF-840E-F0E0108F5EEA}">
      <dgm:prSet/>
      <dgm:spPr/>
      <dgm:t>
        <a:bodyPr/>
        <a:lstStyle/>
        <a:p>
          <a:endParaRPr lang="en-US" sz="2400"/>
        </a:p>
      </dgm:t>
    </dgm:pt>
    <dgm:pt modelId="{C6D38A07-1FD7-4858-A6D9-2FE0D717FD71}" type="sibTrans" cxnId="{539964D0-EF3A-43EF-840E-F0E0108F5EEA}">
      <dgm:prSet/>
      <dgm:spPr/>
      <dgm:t>
        <a:bodyPr/>
        <a:lstStyle/>
        <a:p>
          <a:endParaRPr lang="en-US" sz="2400"/>
        </a:p>
      </dgm:t>
    </dgm:pt>
    <dgm:pt modelId="{5A17F824-731C-4D9E-9C90-E792EA7BC9E7}">
      <dgm:prSet custT="1"/>
      <dgm:spPr/>
      <dgm:t>
        <a:bodyPr/>
        <a:lstStyle/>
        <a:p>
          <a:r>
            <a:rPr lang="en-US" sz="1600"/>
            <a:t>Quality check and verification </a:t>
          </a:r>
        </a:p>
      </dgm:t>
    </dgm:pt>
    <dgm:pt modelId="{A30888C0-266C-4147-97E8-AB54CFD4A516}" type="parTrans" cxnId="{9186FD80-C796-4B06-A182-E362AC5BB73B}">
      <dgm:prSet/>
      <dgm:spPr/>
      <dgm:t>
        <a:bodyPr/>
        <a:lstStyle/>
        <a:p>
          <a:endParaRPr lang="en-US" sz="2400"/>
        </a:p>
      </dgm:t>
    </dgm:pt>
    <dgm:pt modelId="{303B0013-C4FA-4694-ABE3-6F1CFDDC32F2}" type="sibTrans" cxnId="{9186FD80-C796-4B06-A182-E362AC5BB73B}">
      <dgm:prSet/>
      <dgm:spPr/>
      <dgm:t>
        <a:bodyPr/>
        <a:lstStyle/>
        <a:p>
          <a:endParaRPr lang="en-US" sz="2400"/>
        </a:p>
      </dgm:t>
    </dgm:pt>
    <dgm:pt modelId="{D10D948D-5472-49EA-A8F8-B77264629277}">
      <dgm:prSet custT="1"/>
      <dgm:spPr/>
      <dgm:t>
        <a:bodyPr/>
        <a:lstStyle/>
        <a:p>
          <a:r>
            <a:rPr lang="en-US" sz="1600" dirty="0"/>
            <a:t>Handover </a:t>
          </a:r>
        </a:p>
      </dgm:t>
    </dgm:pt>
    <dgm:pt modelId="{E16D95EB-826A-43E7-A63E-369FFD7B475C}" type="parTrans" cxnId="{B20D671A-7EC9-461C-A319-C402119BFDE4}">
      <dgm:prSet/>
      <dgm:spPr/>
      <dgm:t>
        <a:bodyPr/>
        <a:lstStyle/>
        <a:p>
          <a:endParaRPr lang="en-US" sz="2400"/>
        </a:p>
      </dgm:t>
    </dgm:pt>
    <dgm:pt modelId="{40E6DE71-5077-4E55-87B8-8E02C3CD86CE}" type="sibTrans" cxnId="{B20D671A-7EC9-461C-A319-C402119BFDE4}">
      <dgm:prSet/>
      <dgm:spPr/>
      <dgm:t>
        <a:bodyPr/>
        <a:lstStyle/>
        <a:p>
          <a:endParaRPr lang="en-US" sz="2400"/>
        </a:p>
      </dgm:t>
    </dgm:pt>
    <dgm:pt modelId="{3C1B8975-F490-481D-B7C9-437778C9A7E0}">
      <dgm:prSet custT="1"/>
      <dgm:spPr/>
      <dgm:t>
        <a:bodyPr/>
        <a:lstStyle/>
        <a:p>
          <a:r>
            <a:rPr lang="en-US" sz="1600" dirty="0"/>
            <a:t>Track, Report &amp; Maintain </a:t>
          </a:r>
        </a:p>
      </dgm:t>
    </dgm:pt>
    <dgm:pt modelId="{C7EE20CC-68AA-4540-AFC3-28C92482F84F}" type="parTrans" cxnId="{886B3855-BFF7-4662-A6D3-FCC6248F8DC0}">
      <dgm:prSet/>
      <dgm:spPr/>
      <dgm:t>
        <a:bodyPr/>
        <a:lstStyle/>
        <a:p>
          <a:endParaRPr lang="en-US" sz="2400"/>
        </a:p>
      </dgm:t>
    </dgm:pt>
    <dgm:pt modelId="{D1980629-E86B-4027-9FDA-F9BD60C9BD9D}" type="sibTrans" cxnId="{886B3855-BFF7-4662-A6D3-FCC6248F8DC0}">
      <dgm:prSet/>
      <dgm:spPr/>
      <dgm:t>
        <a:bodyPr/>
        <a:lstStyle/>
        <a:p>
          <a:endParaRPr lang="en-US" sz="2400"/>
        </a:p>
      </dgm:t>
    </dgm:pt>
    <dgm:pt modelId="{507883D1-F985-498E-87A0-76FB93CC5D2C}">
      <dgm:prSet custT="1"/>
      <dgm:spPr/>
      <dgm:t>
        <a:bodyPr/>
        <a:lstStyle/>
        <a:p>
          <a:r>
            <a:rPr lang="en-US" sz="1600"/>
            <a:t>Photos and videos </a:t>
          </a:r>
        </a:p>
      </dgm:t>
    </dgm:pt>
    <dgm:pt modelId="{89201EC8-79B2-4B02-89E1-BFDE20E52EDC}" type="parTrans" cxnId="{494F85DE-64FC-4D11-AA96-F7596D85310F}">
      <dgm:prSet/>
      <dgm:spPr/>
      <dgm:t>
        <a:bodyPr/>
        <a:lstStyle/>
        <a:p>
          <a:endParaRPr lang="en-US" sz="2400"/>
        </a:p>
      </dgm:t>
    </dgm:pt>
    <dgm:pt modelId="{4225A635-F48A-41FD-820F-B6D64C3F95AE}" type="sibTrans" cxnId="{494F85DE-64FC-4D11-AA96-F7596D85310F}">
      <dgm:prSet/>
      <dgm:spPr/>
      <dgm:t>
        <a:bodyPr/>
        <a:lstStyle/>
        <a:p>
          <a:endParaRPr lang="en-US" sz="2400"/>
        </a:p>
      </dgm:t>
    </dgm:pt>
    <dgm:pt modelId="{D5FEAB63-5904-43D6-937D-0DDEE5596CF9}">
      <dgm:prSet custT="1"/>
      <dgm:spPr/>
      <dgm:t>
        <a:bodyPr/>
        <a:lstStyle/>
        <a:p>
          <a:r>
            <a:rPr lang="en-US" sz="1600" dirty="0"/>
            <a:t>Online Status report</a:t>
          </a:r>
        </a:p>
      </dgm:t>
    </dgm:pt>
    <dgm:pt modelId="{63250E69-1BB7-4B17-BF19-03D989E2A85C}" type="parTrans" cxnId="{6373831E-AC9B-4896-A37C-4D1C3DEE4B8A}">
      <dgm:prSet/>
      <dgm:spPr/>
      <dgm:t>
        <a:bodyPr/>
        <a:lstStyle/>
        <a:p>
          <a:endParaRPr lang="en-US" sz="2400"/>
        </a:p>
      </dgm:t>
    </dgm:pt>
    <dgm:pt modelId="{D9D93524-9ACC-435E-8614-9628DA69F073}" type="sibTrans" cxnId="{6373831E-AC9B-4896-A37C-4D1C3DEE4B8A}">
      <dgm:prSet/>
      <dgm:spPr/>
      <dgm:t>
        <a:bodyPr/>
        <a:lstStyle/>
        <a:p>
          <a:endParaRPr lang="en-US" sz="2400"/>
        </a:p>
      </dgm:t>
    </dgm:pt>
    <dgm:pt modelId="{431C65E8-17D1-4CAD-9C8A-642367509FE7}">
      <dgm:prSet custT="1"/>
      <dgm:spPr/>
      <dgm:t>
        <a:bodyPr/>
        <a:lstStyle/>
        <a:p>
          <a:r>
            <a:rPr lang="en-US" sz="1600" dirty="0"/>
            <a:t>New letters / Media</a:t>
          </a:r>
        </a:p>
      </dgm:t>
    </dgm:pt>
    <dgm:pt modelId="{BE2D6859-C382-4E55-9C16-CEE95F8F3B48}" type="parTrans" cxnId="{81158D06-E3A2-47AF-ADAF-8649F9FEBB89}">
      <dgm:prSet/>
      <dgm:spPr/>
      <dgm:t>
        <a:bodyPr/>
        <a:lstStyle/>
        <a:p>
          <a:endParaRPr lang="en-US" sz="2400"/>
        </a:p>
      </dgm:t>
    </dgm:pt>
    <dgm:pt modelId="{326298A2-125B-48D5-B7E0-1B658B80D4FE}" type="sibTrans" cxnId="{81158D06-E3A2-47AF-ADAF-8649F9FEBB89}">
      <dgm:prSet/>
      <dgm:spPr/>
      <dgm:t>
        <a:bodyPr/>
        <a:lstStyle/>
        <a:p>
          <a:endParaRPr lang="en-US" sz="2400"/>
        </a:p>
      </dgm:t>
    </dgm:pt>
    <dgm:pt modelId="{8A7979C9-C05B-4B50-BF8D-8E6070BDB8BC}">
      <dgm:prSet custT="1"/>
      <dgm:spPr/>
      <dgm:t>
        <a:bodyPr/>
        <a:lstStyle/>
        <a:p>
          <a:r>
            <a:rPr lang="en-US" sz="1600" dirty="0"/>
            <a:t>Maintenance Services </a:t>
          </a:r>
        </a:p>
      </dgm:t>
    </dgm:pt>
    <dgm:pt modelId="{5918A1D5-07D2-4535-8074-A3A469339475}" type="parTrans" cxnId="{99AC54EC-6A47-4A08-AB25-330B5DB65CCB}">
      <dgm:prSet/>
      <dgm:spPr/>
      <dgm:t>
        <a:bodyPr/>
        <a:lstStyle/>
        <a:p>
          <a:endParaRPr lang="en-US" sz="2400"/>
        </a:p>
      </dgm:t>
    </dgm:pt>
    <dgm:pt modelId="{BA72F269-34DD-4621-B65F-BF80465A68E8}" type="sibTrans" cxnId="{99AC54EC-6A47-4A08-AB25-330B5DB65CCB}">
      <dgm:prSet/>
      <dgm:spPr/>
      <dgm:t>
        <a:bodyPr/>
        <a:lstStyle/>
        <a:p>
          <a:endParaRPr lang="en-US" sz="2400"/>
        </a:p>
      </dgm:t>
    </dgm:pt>
    <dgm:pt modelId="{3C4FE824-1545-491C-884D-6E53084F0ABA}">
      <dgm:prSet custT="1"/>
      <dgm:spPr/>
      <dgm:t>
        <a:bodyPr/>
        <a:lstStyle/>
        <a:p>
          <a:r>
            <a:rPr lang="en-US" sz="1600" dirty="0"/>
            <a:t>Quickly Data capture</a:t>
          </a:r>
        </a:p>
      </dgm:t>
    </dgm:pt>
    <dgm:pt modelId="{D9141ED6-90D8-46E4-B035-6C7A1477FFD6}" type="parTrans" cxnId="{891E86B8-060D-443D-B767-9313F29ACE6B}">
      <dgm:prSet/>
      <dgm:spPr/>
      <dgm:t>
        <a:bodyPr/>
        <a:lstStyle/>
        <a:p>
          <a:endParaRPr lang="en-US"/>
        </a:p>
      </dgm:t>
    </dgm:pt>
    <dgm:pt modelId="{B4EF5164-D7B4-457B-84C7-AF6042798EB1}" type="sibTrans" cxnId="{891E86B8-060D-443D-B767-9313F29ACE6B}">
      <dgm:prSet/>
      <dgm:spPr/>
      <dgm:t>
        <a:bodyPr/>
        <a:lstStyle/>
        <a:p>
          <a:endParaRPr lang="en-US"/>
        </a:p>
      </dgm:t>
    </dgm:pt>
    <dgm:pt modelId="{5BA3782B-DAF9-48B9-AE45-7D4BAA86BD74}">
      <dgm:prSet custT="1"/>
      <dgm:spPr/>
      <dgm:t>
        <a:bodyPr/>
        <a:lstStyle/>
        <a:p>
          <a:r>
            <a:rPr lang="af-ZA" sz="1600" dirty="0"/>
            <a:t>Transpertant solution</a:t>
          </a:r>
          <a:endParaRPr lang="en-US" sz="1600" dirty="0"/>
        </a:p>
      </dgm:t>
    </dgm:pt>
    <dgm:pt modelId="{703ECF6C-83A9-41A8-B4DA-357A68963B75}" type="parTrans" cxnId="{19EE6C26-91D5-4235-BDF0-CA22393D3278}">
      <dgm:prSet/>
      <dgm:spPr/>
      <dgm:t>
        <a:bodyPr/>
        <a:lstStyle/>
        <a:p>
          <a:endParaRPr lang="en-US"/>
        </a:p>
      </dgm:t>
    </dgm:pt>
    <dgm:pt modelId="{F05CE069-B87B-4813-9006-C23A46882308}" type="sibTrans" cxnId="{19EE6C26-91D5-4235-BDF0-CA22393D3278}">
      <dgm:prSet/>
      <dgm:spPr/>
      <dgm:t>
        <a:bodyPr/>
        <a:lstStyle/>
        <a:p>
          <a:endParaRPr lang="en-US"/>
        </a:p>
      </dgm:t>
    </dgm:pt>
    <dgm:pt modelId="{FBBC17A3-B998-4BC8-9DDF-9F90A66B11CA}">
      <dgm:prSet custT="1"/>
      <dgm:spPr/>
      <dgm:t>
        <a:bodyPr/>
        <a:lstStyle/>
        <a:p>
          <a:r>
            <a:rPr lang="af-ZA" sz="1600" dirty="0"/>
            <a:t>Documentation </a:t>
          </a:r>
          <a:endParaRPr lang="en-US" sz="1600" dirty="0"/>
        </a:p>
      </dgm:t>
    </dgm:pt>
    <dgm:pt modelId="{0C5A42C4-3939-4EB1-96C8-E71531F466FD}" type="parTrans" cxnId="{8562CDCA-D91F-4FF8-A922-EC078D4F2FFF}">
      <dgm:prSet/>
      <dgm:spPr/>
      <dgm:t>
        <a:bodyPr/>
        <a:lstStyle/>
        <a:p>
          <a:endParaRPr lang="en-US"/>
        </a:p>
      </dgm:t>
    </dgm:pt>
    <dgm:pt modelId="{264BA8DA-B17B-402A-9349-85CD7F09F262}" type="sibTrans" cxnId="{8562CDCA-D91F-4FF8-A922-EC078D4F2FFF}">
      <dgm:prSet/>
      <dgm:spPr/>
      <dgm:t>
        <a:bodyPr/>
        <a:lstStyle/>
        <a:p>
          <a:endParaRPr lang="en-US"/>
        </a:p>
      </dgm:t>
    </dgm:pt>
    <dgm:pt modelId="{6BEF1AF9-54F4-4080-8166-05D786816F0C}">
      <dgm:prSet custT="1"/>
      <dgm:spPr/>
      <dgm:t>
        <a:bodyPr/>
        <a:lstStyle/>
        <a:p>
          <a:r>
            <a:rPr lang="af-ZA" sz="1600" dirty="0"/>
            <a:t>Donor online access to status</a:t>
          </a:r>
          <a:endParaRPr lang="en-US" sz="1600" dirty="0"/>
        </a:p>
      </dgm:t>
    </dgm:pt>
    <dgm:pt modelId="{DD6172A9-27D1-42D3-85FB-766BF0D55619}" type="parTrans" cxnId="{3B0138F9-7B08-4D66-AD49-45AF782FD5F6}">
      <dgm:prSet/>
      <dgm:spPr/>
      <dgm:t>
        <a:bodyPr/>
        <a:lstStyle/>
        <a:p>
          <a:endParaRPr lang="en-US"/>
        </a:p>
      </dgm:t>
    </dgm:pt>
    <dgm:pt modelId="{B9A200A2-5DBA-4494-BCE7-D82098E3B94A}" type="sibTrans" cxnId="{3B0138F9-7B08-4D66-AD49-45AF782FD5F6}">
      <dgm:prSet/>
      <dgm:spPr/>
      <dgm:t>
        <a:bodyPr/>
        <a:lstStyle/>
        <a:p>
          <a:endParaRPr lang="en-US"/>
        </a:p>
      </dgm:t>
    </dgm:pt>
    <dgm:pt modelId="{0DE1BBA8-6C65-4A1F-9CE9-9B5242125820}" type="pres">
      <dgm:prSet presAssocID="{8D5A10A0-8C38-4544-9239-17F337DECFAC}" presName="Name0" presStyleCnt="0">
        <dgm:presLayoutVars>
          <dgm:dir/>
        </dgm:presLayoutVars>
      </dgm:prSet>
      <dgm:spPr/>
      <dgm:t>
        <a:bodyPr/>
        <a:lstStyle/>
        <a:p>
          <a:endParaRPr lang="en-IN"/>
        </a:p>
      </dgm:t>
    </dgm:pt>
    <dgm:pt modelId="{60F797A5-6F3E-4527-909D-E9D5A59E5543}" type="pres">
      <dgm:prSet presAssocID="{D3F174A2-813D-4D90-AAFF-402302705761}" presName="composite" presStyleCnt="0"/>
      <dgm:spPr/>
    </dgm:pt>
    <dgm:pt modelId="{0801D452-B801-4F1D-BE19-E779B503377C}" type="pres">
      <dgm:prSet presAssocID="{D3F174A2-813D-4D90-AAFF-402302705761}" presName="Accent" presStyleLbl="alignAcc1" presStyleIdx="0" presStyleCnt="5"/>
      <dgm:spPr/>
    </dgm:pt>
    <dgm:pt modelId="{E1380195-C2D2-4D00-9B5C-6344622E767B}" type="pres">
      <dgm:prSet presAssocID="{D3F174A2-813D-4D90-AAFF-402302705761}" presName="Image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IN"/>
        </a:p>
      </dgm:t>
    </dgm:pt>
    <dgm:pt modelId="{38E8599B-78A4-4DCD-96B1-B38D794FDC15}" type="pres">
      <dgm:prSet presAssocID="{D3F174A2-813D-4D90-AAFF-402302705761}" presName="Child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257AAA5-E539-461E-B718-11F00BD58E53}" type="pres">
      <dgm:prSet presAssocID="{D3F174A2-813D-4D90-AAFF-402302705761}" presName="Parent" presStyleLbl="alignNode1" presStyleIdx="0" presStyleCnt="5" custScaleY="15334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8D1E735-1AB2-450D-BB18-A185746903D9}" type="pres">
      <dgm:prSet presAssocID="{5B68C48E-8D01-4327-B86B-D63D41FCA02D}" presName="sibTrans" presStyleCnt="0"/>
      <dgm:spPr/>
    </dgm:pt>
    <dgm:pt modelId="{E80D5127-7DEA-453C-ACBC-35D61447FED1}" type="pres">
      <dgm:prSet presAssocID="{0DFEE53F-36E1-442C-A582-F21974CF599B}" presName="composite" presStyleCnt="0"/>
      <dgm:spPr/>
    </dgm:pt>
    <dgm:pt modelId="{E8195071-2833-4D3D-B3C0-FBE59241086B}" type="pres">
      <dgm:prSet presAssocID="{0DFEE53F-36E1-442C-A582-F21974CF599B}" presName="Accent" presStyleLbl="alignAcc1" presStyleIdx="1" presStyleCnt="5"/>
      <dgm:spPr/>
    </dgm:pt>
    <dgm:pt modelId="{629CECCD-B17E-405C-97AC-24380F4C1236}" type="pres">
      <dgm:prSet presAssocID="{0DFEE53F-36E1-442C-A582-F21974CF599B}" presName="Image" presStyleLbl="nod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IN"/>
        </a:p>
      </dgm:t>
    </dgm:pt>
    <dgm:pt modelId="{93FE407B-CA1D-49AD-8D8C-6F471E577B87}" type="pres">
      <dgm:prSet presAssocID="{0DFEE53F-36E1-442C-A582-F21974CF599B}" presName="Child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94913FE-B327-450E-A708-90D2F01B3791}" type="pres">
      <dgm:prSet presAssocID="{0DFEE53F-36E1-442C-A582-F21974CF599B}" presName="Parent" presStyleLbl="alignNode1" presStyleIdx="1" presStyleCnt="5" custScaleY="15334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C21AE41-1D66-4A91-9D37-5A2E498FC261}" type="pres">
      <dgm:prSet presAssocID="{62219598-007E-48EB-9534-0A418CDABF22}" presName="sibTrans" presStyleCnt="0"/>
      <dgm:spPr/>
    </dgm:pt>
    <dgm:pt modelId="{526C1712-2D61-4EE8-B182-F24B467F8BB2}" type="pres">
      <dgm:prSet presAssocID="{9E60C2EE-9E39-4801-BACA-BB15DB2980A4}" presName="composite" presStyleCnt="0"/>
      <dgm:spPr/>
    </dgm:pt>
    <dgm:pt modelId="{A7B3F551-6BDB-486A-9212-32D27CD3B35B}" type="pres">
      <dgm:prSet presAssocID="{9E60C2EE-9E39-4801-BACA-BB15DB2980A4}" presName="Accent" presStyleLbl="alignAcc1" presStyleIdx="2" presStyleCnt="5"/>
      <dgm:spPr/>
    </dgm:pt>
    <dgm:pt modelId="{105BC5F9-A0A8-4B07-8426-F02A59B9CD34}" type="pres">
      <dgm:prSet presAssocID="{9E60C2EE-9E39-4801-BACA-BB15DB2980A4}" presName="Image" presStyleLbl="node1" presStyleIdx="2" presStyleCnt="5"/>
      <dgm:spPr>
        <a:blipFill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08F53399-9297-48BF-83CE-134EB210CA5D}" type="pres">
      <dgm:prSet presAssocID="{9E60C2EE-9E39-4801-BACA-BB15DB2980A4}" presName="Child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907A97A-4244-48ED-BC99-E895EA117FF6}" type="pres">
      <dgm:prSet presAssocID="{9E60C2EE-9E39-4801-BACA-BB15DB2980A4}" presName="Parent" presStyleLbl="alignNode1" presStyleIdx="2" presStyleCnt="5" custScaleY="15334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1549941-DD3E-4368-A8FE-6993B9125581}" type="pres">
      <dgm:prSet presAssocID="{670A56FA-5B4D-4966-848E-F6AA98A6F864}" presName="sibTrans" presStyleCnt="0"/>
      <dgm:spPr/>
    </dgm:pt>
    <dgm:pt modelId="{7FE32E1E-5F87-4F5A-91F4-105E8EC843E6}" type="pres">
      <dgm:prSet presAssocID="{8D9FC0FE-57AF-4D00-AFE7-818C96C99E94}" presName="composite" presStyleCnt="0"/>
      <dgm:spPr/>
    </dgm:pt>
    <dgm:pt modelId="{17E8E25D-FAC5-40C0-B19A-AB89B75B6A99}" type="pres">
      <dgm:prSet presAssocID="{8D9FC0FE-57AF-4D00-AFE7-818C96C99E94}" presName="Accent" presStyleLbl="alignAcc1" presStyleIdx="3" presStyleCnt="5"/>
      <dgm:spPr/>
    </dgm:pt>
    <dgm:pt modelId="{24454DD4-C573-4529-901F-F6AE236C2881}" type="pres">
      <dgm:prSet presAssocID="{8D9FC0FE-57AF-4D00-AFE7-818C96C99E94}" presName="Image" presStyleLbl="node1" presStyleIdx="3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IN"/>
        </a:p>
      </dgm:t>
    </dgm:pt>
    <dgm:pt modelId="{2C693606-3F83-4653-84A8-5CA50F58D728}" type="pres">
      <dgm:prSet presAssocID="{8D9FC0FE-57AF-4D00-AFE7-818C96C99E94}" presName="Chil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272923C-B500-4E36-BB48-881DA6271B56}" type="pres">
      <dgm:prSet presAssocID="{8D9FC0FE-57AF-4D00-AFE7-818C96C99E94}" presName="Parent" presStyleLbl="alignNode1" presStyleIdx="3" presStyleCnt="5" custScaleY="15334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029D06A-FEA5-4AF4-9CB5-3F9B5CC8EA78}" type="pres">
      <dgm:prSet presAssocID="{6865540D-480D-4E3F-8A42-A163F8059282}" presName="sibTrans" presStyleCnt="0"/>
      <dgm:spPr/>
    </dgm:pt>
    <dgm:pt modelId="{E90A31C9-5131-464A-819E-26AE93ECB5E7}" type="pres">
      <dgm:prSet presAssocID="{3C1B8975-F490-481D-B7C9-437778C9A7E0}" presName="composite" presStyleCnt="0"/>
      <dgm:spPr/>
    </dgm:pt>
    <dgm:pt modelId="{72DF16B5-9543-462E-885F-4F207927D31F}" type="pres">
      <dgm:prSet presAssocID="{3C1B8975-F490-481D-B7C9-437778C9A7E0}" presName="Accent" presStyleLbl="alignAcc1" presStyleIdx="4" presStyleCnt="5"/>
      <dgm:spPr/>
    </dgm:pt>
    <dgm:pt modelId="{D3530853-EDA1-4053-96DD-2541259F6E4B}" type="pres">
      <dgm:prSet presAssocID="{3C1B8975-F490-481D-B7C9-437778C9A7E0}" presName="Image" presStyleLbl="node1" presStyleIdx="4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IN"/>
        </a:p>
      </dgm:t>
    </dgm:pt>
    <dgm:pt modelId="{18A5C306-BA26-4E2E-AFF4-AD676455EF7B}" type="pres">
      <dgm:prSet presAssocID="{3C1B8975-F490-481D-B7C9-437778C9A7E0}" presName="Child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3E3A6B8-32B9-44F1-86F0-3F0C590A2A0C}" type="pres">
      <dgm:prSet presAssocID="{3C1B8975-F490-481D-B7C9-437778C9A7E0}" presName="Parent" presStyleLbl="alignNode1" presStyleIdx="4" presStyleCnt="5" custScaleY="15334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F4FC603-310A-4333-B59B-4EFC91372EB4}" type="presOf" srcId="{3C4FE824-1545-491C-884D-6E53084F0ABA}" destId="{38E8599B-78A4-4DCD-96B1-B38D794FDC15}" srcOrd="0" destOrd="2" presId="urn:microsoft.com/office/officeart/2008/layout/TitlePictureLineup"/>
    <dgm:cxn modelId="{FC7C3B67-ED38-487E-9779-9362AAC91406}" srcId="{D3F174A2-813D-4D90-AAFF-402302705761}" destId="{946CD74E-63D6-4888-BAC6-974F4223B4D6}" srcOrd="0" destOrd="0" parTransId="{ECE875E0-1AE2-41BA-B0AF-8FA874A1F461}" sibTransId="{FB1F7F9E-5837-42CB-9062-FE5FC92FE51C}"/>
    <dgm:cxn modelId="{B2523E47-FBC9-4BE9-8B0A-10E087FD8BE2}" type="presOf" srcId="{8D5A10A0-8C38-4544-9239-17F337DECFAC}" destId="{0DE1BBA8-6C65-4A1F-9CE9-9B5242125820}" srcOrd="0" destOrd="0" presId="urn:microsoft.com/office/officeart/2008/layout/TitlePictureLineup"/>
    <dgm:cxn modelId="{7635F9DA-C459-49CC-93E6-AFC77D9EB2F0}" type="presOf" srcId="{5BA3782B-DAF9-48B9-AE45-7D4BAA86BD74}" destId="{38E8599B-78A4-4DCD-96B1-B38D794FDC15}" srcOrd="0" destOrd="3" presId="urn:microsoft.com/office/officeart/2008/layout/TitlePictureLineup"/>
    <dgm:cxn modelId="{3B0138F9-7B08-4D66-AD49-45AF782FD5F6}" srcId="{3C1B8975-F490-481D-B7C9-437778C9A7E0}" destId="{6BEF1AF9-54F4-4080-8166-05D786816F0C}" srcOrd="2" destOrd="0" parTransId="{DD6172A9-27D1-42D3-85FB-766BF0D55619}" sibTransId="{B9A200A2-5DBA-4494-BCE7-D82098E3B94A}"/>
    <dgm:cxn modelId="{51505618-E907-40BB-8D27-3909741E257D}" type="presOf" srcId="{8A7979C9-C05B-4B50-BF8D-8E6070BDB8BC}" destId="{18A5C306-BA26-4E2E-AFF4-AD676455EF7B}" srcOrd="0" destOrd="3" presId="urn:microsoft.com/office/officeart/2008/layout/TitlePictureLineup"/>
    <dgm:cxn modelId="{B20D671A-7EC9-461C-A319-C402119BFDE4}" srcId="{8D9FC0FE-57AF-4D00-AFE7-818C96C99E94}" destId="{D10D948D-5472-49EA-A8F8-B77264629277}" srcOrd="2" destOrd="0" parTransId="{E16D95EB-826A-43E7-A63E-369FFD7B475C}" sibTransId="{40E6DE71-5077-4E55-87B8-8E02C3CD86CE}"/>
    <dgm:cxn modelId="{C31B4704-6295-4082-B402-D8CDABFBD07A}" srcId="{D3F174A2-813D-4D90-AAFF-402302705761}" destId="{A4D9FC94-A572-4233-94E9-567B9B8EF236}" srcOrd="1" destOrd="0" parTransId="{1F0B0007-957A-460C-9566-7C579FEF4974}" sibTransId="{CFCAB0B9-BE9D-49AA-A710-C2E4AF345E07}"/>
    <dgm:cxn modelId="{DD3955F3-201C-4C49-B420-2D21D3703B21}" type="presOf" srcId="{8DC73731-3A28-4AB3-9619-0E20B0C3AAA5}" destId="{93FE407B-CA1D-49AD-8D8C-6F471E577B87}" srcOrd="0" destOrd="1" presId="urn:microsoft.com/office/officeart/2008/layout/TitlePictureLineup"/>
    <dgm:cxn modelId="{891E86B8-060D-443D-B767-9313F29ACE6B}" srcId="{D3F174A2-813D-4D90-AAFF-402302705761}" destId="{3C4FE824-1545-491C-884D-6E53084F0ABA}" srcOrd="2" destOrd="0" parTransId="{D9141ED6-90D8-46E4-B035-6C7A1477FFD6}" sibTransId="{B4EF5164-D7B4-457B-84C7-AF6042798EB1}"/>
    <dgm:cxn modelId="{5ABAD0EB-FFE4-4985-BDBF-66E34AA545CB}" type="presOf" srcId="{3C1B8975-F490-481D-B7C9-437778C9A7E0}" destId="{13E3A6B8-32B9-44F1-86F0-3F0C590A2A0C}" srcOrd="0" destOrd="0" presId="urn:microsoft.com/office/officeart/2008/layout/TitlePictureLineup"/>
    <dgm:cxn modelId="{9186FD80-C796-4B06-A182-E362AC5BB73B}" srcId="{8D9FC0FE-57AF-4D00-AFE7-818C96C99E94}" destId="{5A17F824-731C-4D9E-9C90-E792EA7BC9E7}" srcOrd="1" destOrd="0" parTransId="{A30888C0-266C-4147-97E8-AB54CFD4A516}" sibTransId="{303B0013-C4FA-4694-ABE3-6F1CFDDC32F2}"/>
    <dgm:cxn modelId="{4D251955-7D3B-44F7-9639-0D73D246CD04}" type="presOf" srcId="{FBBC17A3-B998-4BC8-9DDF-9F90A66B11CA}" destId="{2C693606-3F83-4653-84A8-5CA50F58D728}" srcOrd="0" destOrd="3" presId="urn:microsoft.com/office/officeart/2008/layout/TitlePictureLineup"/>
    <dgm:cxn modelId="{C9301F76-8119-4A9F-AE48-DDF7E5B78869}" type="presOf" srcId="{05E329D2-97F2-4BB1-950A-DCDA2CBF9754}" destId="{08F53399-9297-48BF-83CE-134EB210CA5D}" srcOrd="0" destOrd="0" presId="urn:microsoft.com/office/officeart/2008/layout/TitlePictureLineup"/>
    <dgm:cxn modelId="{6093150D-10E7-4490-9E4C-62D6DF09E782}" type="presOf" srcId="{3523220F-6C6B-4C8A-B6C0-AB8BAA2A848C}" destId="{2C693606-3F83-4653-84A8-5CA50F58D728}" srcOrd="0" destOrd="0" presId="urn:microsoft.com/office/officeart/2008/layout/TitlePictureLineup"/>
    <dgm:cxn modelId="{7AE8E1DC-4E64-4996-8CD8-F3C2A283FE86}" type="presOf" srcId="{A4D9FC94-A572-4233-94E9-567B9B8EF236}" destId="{38E8599B-78A4-4DCD-96B1-B38D794FDC15}" srcOrd="0" destOrd="1" presId="urn:microsoft.com/office/officeart/2008/layout/TitlePictureLineup"/>
    <dgm:cxn modelId="{6373831E-AC9B-4896-A37C-4D1C3DEE4B8A}" srcId="{3C1B8975-F490-481D-B7C9-437778C9A7E0}" destId="{D5FEAB63-5904-43D6-937D-0DDEE5596CF9}" srcOrd="1" destOrd="0" parTransId="{63250E69-1BB7-4B17-BF19-03D989E2A85C}" sibTransId="{D9D93524-9ACC-435E-8614-9628DA69F073}"/>
    <dgm:cxn modelId="{B5057B14-E1A8-4756-A01C-D472E9131A93}" type="presOf" srcId="{507883D1-F985-498E-87A0-76FB93CC5D2C}" destId="{18A5C306-BA26-4E2E-AFF4-AD676455EF7B}" srcOrd="0" destOrd="0" presId="urn:microsoft.com/office/officeart/2008/layout/TitlePictureLineup"/>
    <dgm:cxn modelId="{BCD7C233-83B8-4F20-9793-955DE557C7D0}" type="presOf" srcId="{030D6E2C-E934-4AB1-A109-5EE13F6D7AAD}" destId="{93FE407B-CA1D-49AD-8D8C-6F471E577B87}" srcOrd="0" destOrd="2" presId="urn:microsoft.com/office/officeart/2008/layout/TitlePictureLineup"/>
    <dgm:cxn modelId="{39E6E08E-D65B-4D1F-B297-00640A975996}" srcId="{8D5A10A0-8C38-4544-9239-17F337DECFAC}" destId="{0DFEE53F-36E1-442C-A582-F21974CF599B}" srcOrd="1" destOrd="0" parTransId="{5E5A36F2-010B-4323-BF48-5395DD4044B0}" sibTransId="{62219598-007E-48EB-9534-0A418CDABF22}"/>
    <dgm:cxn modelId="{5C24D900-852C-4794-A07A-A7211E75E947}" type="presOf" srcId="{D3F174A2-813D-4D90-AAFF-402302705761}" destId="{3257AAA5-E539-461E-B718-11F00BD58E53}" srcOrd="0" destOrd="0" presId="urn:microsoft.com/office/officeart/2008/layout/TitlePictureLineup"/>
    <dgm:cxn modelId="{EFE398F0-3A0A-49EF-9683-14130F24CADA}" type="presOf" srcId="{D10D948D-5472-49EA-A8F8-B77264629277}" destId="{2C693606-3F83-4653-84A8-5CA50F58D728}" srcOrd="0" destOrd="2" presId="urn:microsoft.com/office/officeart/2008/layout/TitlePictureLineup"/>
    <dgm:cxn modelId="{3EFA698D-07E1-4F9D-98CB-9F328862E5E9}" type="presOf" srcId="{E44AC393-9E3F-45DC-932F-9A720E3488EE}" destId="{93FE407B-CA1D-49AD-8D8C-6F471E577B87}" srcOrd="0" destOrd="0" presId="urn:microsoft.com/office/officeart/2008/layout/TitlePictureLineup"/>
    <dgm:cxn modelId="{49323E68-29F4-4ECE-A3C9-DFD7ACDB6574}" type="presOf" srcId="{9E60C2EE-9E39-4801-BACA-BB15DB2980A4}" destId="{6907A97A-4244-48ED-BC99-E895EA117FF6}" srcOrd="0" destOrd="0" presId="urn:microsoft.com/office/officeart/2008/layout/TitlePictureLineup"/>
    <dgm:cxn modelId="{AD673259-8E52-4A5A-A707-083B2C7C33EA}" srcId="{8D5A10A0-8C38-4544-9239-17F337DECFAC}" destId="{D3F174A2-813D-4D90-AAFF-402302705761}" srcOrd="0" destOrd="0" parTransId="{96284A4E-FB88-4785-A2CF-F31407E016ED}" sibTransId="{5B68C48E-8D01-4327-B86B-D63D41FCA02D}"/>
    <dgm:cxn modelId="{81158D06-E3A2-47AF-ADAF-8649F9FEBB89}" srcId="{3C1B8975-F490-481D-B7C9-437778C9A7E0}" destId="{431C65E8-17D1-4CAD-9C8A-642367509FE7}" srcOrd="4" destOrd="0" parTransId="{BE2D6859-C382-4E55-9C16-CEE95F8F3B48}" sibTransId="{326298A2-125B-48D5-B7E0-1B658B80D4FE}"/>
    <dgm:cxn modelId="{8562CDCA-D91F-4FF8-A922-EC078D4F2FFF}" srcId="{8D9FC0FE-57AF-4D00-AFE7-818C96C99E94}" destId="{FBBC17A3-B998-4BC8-9DDF-9F90A66B11CA}" srcOrd="3" destOrd="0" parTransId="{0C5A42C4-3939-4EB1-96C8-E71531F466FD}" sibTransId="{264BA8DA-B17B-402A-9349-85CD7F09F262}"/>
    <dgm:cxn modelId="{99AC54EC-6A47-4A08-AB25-330B5DB65CCB}" srcId="{3C1B8975-F490-481D-B7C9-437778C9A7E0}" destId="{8A7979C9-C05B-4B50-BF8D-8E6070BDB8BC}" srcOrd="3" destOrd="0" parTransId="{5918A1D5-07D2-4535-8074-A3A469339475}" sibTransId="{BA72F269-34DD-4621-B65F-BF80465A68E8}"/>
    <dgm:cxn modelId="{539964D0-EF3A-43EF-840E-F0E0108F5EEA}" srcId="{8D9FC0FE-57AF-4D00-AFE7-818C96C99E94}" destId="{3523220F-6C6B-4C8A-B6C0-AB8BAA2A848C}" srcOrd="0" destOrd="0" parTransId="{1CB0894A-62BC-4934-8FB6-39CC0E6BCCD6}" sibTransId="{C6D38A07-1FD7-4858-A6D9-2FE0D717FD71}"/>
    <dgm:cxn modelId="{BE7F6F1D-5E02-435B-ACE5-CCAAA2D9C826}" srcId="{0DFEE53F-36E1-442C-A582-F21974CF599B}" destId="{8DC73731-3A28-4AB3-9619-0E20B0C3AAA5}" srcOrd="1" destOrd="0" parTransId="{47120CD7-1AED-4139-A020-98C7B6E9FC2B}" sibTransId="{7A7357DC-6B74-47AB-A213-F4EA1577B1CE}"/>
    <dgm:cxn modelId="{494F85DE-64FC-4D11-AA96-F7596D85310F}" srcId="{3C1B8975-F490-481D-B7C9-437778C9A7E0}" destId="{507883D1-F985-498E-87A0-76FB93CC5D2C}" srcOrd="0" destOrd="0" parTransId="{89201EC8-79B2-4B02-89E1-BFDE20E52EDC}" sibTransId="{4225A635-F48A-41FD-820F-B6D64C3F95AE}"/>
    <dgm:cxn modelId="{19EE6C26-91D5-4235-BDF0-CA22393D3278}" srcId="{D3F174A2-813D-4D90-AAFF-402302705761}" destId="{5BA3782B-DAF9-48B9-AE45-7D4BAA86BD74}" srcOrd="3" destOrd="0" parTransId="{703ECF6C-83A9-41A8-B4DA-357A68963B75}" sibTransId="{F05CE069-B87B-4813-9006-C23A46882308}"/>
    <dgm:cxn modelId="{886B3855-BFF7-4662-A6D3-FCC6248F8DC0}" srcId="{8D5A10A0-8C38-4544-9239-17F337DECFAC}" destId="{3C1B8975-F490-481D-B7C9-437778C9A7E0}" srcOrd="4" destOrd="0" parTransId="{C7EE20CC-68AA-4540-AFC3-28C92482F84F}" sibTransId="{D1980629-E86B-4027-9FDA-F9BD60C9BD9D}"/>
    <dgm:cxn modelId="{CCC874E0-A168-4FD1-B61E-DE0101BE7CB0}" type="presOf" srcId="{8D9FC0FE-57AF-4D00-AFE7-818C96C99E94}" destId="{9272923C-B500-4E36-BB48-881DA6271B56}" srcOrd="0" destOrd="0" presId="urn:microsoft.com/office/officeart/2008/layout/TitlePictureLineup"/>
    <dgm:cxn modelId="{AF394CED-0017-4E94-93A8-CADCAA3D6262}" type="presOf" srcId="{750188BC-FD90-46C0-8C6A-344C572F7EEF}" destId="{08F53399-9297-48BF-83CE-134EB210CA5D}" srcOrd="0" destOrd="1" presId="urn:microsoft.com/office/officeart/2008/layout/TitlePictureLineup"/>
    <dgm:cxn modelId="{99ACA749-3836-4174-8E05-D486E1A8CFBB}" srcId="{9E60C2EE-9E39-4801-BACA-BB15DB2980A4}" destId="{750188BC-FD90-46C0-8C6A-344C572F7EEF}" srcOrd="1" destOrd="0" parTransId="{84499C0B-DFC6-441B-8836-F6DD8039E8D6}" sibTransId="{996EE4E9-5460-4584-9350-AEB70E5363D9}"/>
    <dgm:cxn modelId="{E65BCE0B-6610-4D33-BC93-5B22615B0F3C}" type="presOf" srcId="{6BEF1AF9-54F4-4080-8166-05D786816F0C}" destId="{18A5C306-BA26-4E2E-AFF4-AD676455EF7B}" srcOrd="0" destOrd="2" presId="urn:microsoft.com/office/officeart/2008/layout/TitlePictureLineup"/>
    <dgm:cxn modelId="{377E9C4D-01D8-4BA2-BB49-0BD51E4B8013}" srcId="{8D5A10A0-8C38-4544-9239-17F337DECFAC}" destId="{8D9FC0FE-57AF-4D00-AFE7-818C96C99E94}" srcOrd="3" destOrd="0" parTransId="{754DCBCA-6FD3-40A9-9DBD-2F6B2AFAD679}" sibTransId="{6865540D-480D-4E3F-8A42-A163F8059282}"/>
    <dgm:cxn modelId="{D1E4FE93-531E-4237-BAE4-CD2C7524FA16}" srcId="{9E60C2EE-9E39-4801-BACA-BB15DB2980A4}" destId="{4C9E8DAB-1288-48DB-953E-3CBC2771C3F2}" srcOrd="2" destOrd="0" parTransId="{0FB9DBC6-E4AF-4C80-9EB8-E402AE9A3C88}" sibTransId="{5D2BF330-00FF-43E8-893D-29338F54C846}"/>
    <dgm:cxn modelId="{4F7598C2-D194-49A3-8C9F-128427F3D32F}" type="presOf" srcId="{0DFEE53F-36E1-442C-A582-F21974CF599B}" destId="{094913FE-B327-450E-A708-90D2F01B3791}" srcOrd="0" destOrd="0" presId="urn:microsoft.com/office/officeart/2008/layout/TitlePictureLineup"/>
    <dgm:cxn modelId="{9E7326DD-C749-48AE-9F3E-F7FFA63C668C}" srcId="{9E60C2EE-9E39-4801-BACA-BB15DB2980A4}" destId="{05E329D2-97F2-4BB1-950A-DCDA2CBF9754}" srcOrd="0" destOrd="0" parTransId="{1BC80B81-7E21-4966-B548-4BA3DBE25BE6}" sibTransId="{627AE7B9-6AEC-40A9-B1A9-CF01627D867A}"/>
    <dgm:cxn modelId="{FA1B785A-1841-42F8-AF58-8055CECC554F}" type="presOf" srcId="{431C65E8-17D1-4CAD-9C8A-642367509FE7}" destId="{18A5C306-BA26-4E2E-AFF4-AD676455EF7B}" srcOrd="0" destOrd="4" presId="urn:microsoft.com/office/officeart/2008/layout/TitlePictureLineup"/>
    <dgm:cxn modelId="{9DDB6806-C3C1-4069-90E0-C7D23E812F94}" srcId="{8D5A10A0-8C38-4544-9239-17F337DECFAC}" destId="{9E60C2EE-9E39-4801-BACA-BB15DB2980A4}" srcOrd="2" destOrd="0" parTransId="{374C177F-92E0-4008-988B-5DC49952E11B}" sibTransId="{670A56FA-5B4D-4966-848E-F6AA98A6F864}"/>
    <dgm:cxn modelId="{7E9BA6AA-951A-4193-9C23-2399E5AC1E62}" srcId="{0DFEE53F-36E1-442C-A582-F21974CF599B}" destId="{E44AC393-9E3F-45DC-932F-9A720E3488EE}" srcOrd="0" destOrd="0" parTransId="{AFF205BD-51D9-4F69-956E-6F6501F72C5D}" sibTransId="{7005B40A-91D2-4B79-880B-42FF67485C4A}"/>
    <dgm:cxn modelId="{DE2D36A7-B082-411D-9542-8DF6B814FCA8}" type="presOf" srcId="{5A17F824-731C-4D9E-9C90-E792EA7BC9E7}" destId="{2C693606-3F83-4653-84A8-5CA50F58D728}" srcOrd="0" destOrd="1" presId="urn:microsoft.com/office/officeart/2008/layout/TitlePictureLineup"/>
    <dgm:cxn modelId="{02A57214-0215-4D5C-AC73-77FD35B9544C}" type="presOf" srcId="{946CD74E-63D6-4888-BAC6-974F4223B4D6}" destId="{38E8599B-78A4-4DCD-96B1-B38D794FDC15}" srcOrd="0" destOrd="0" presId="urn:microsoft.com/office/officeart/2008/layout/TitlePictureLineup"/>
    <dgm:cxn modelId="{C717D73B-DE3B-42EC-9A35-44996E701994}" srcId="{0DFEE53F-36E1-442C-A582-F21974CF599B}" destId="{030D6E2C-E934-4AB1-A109-5EE13F6D7AAD}" srcOrd="2" destOrd="0" parTransId="{2945AAE4-E7E8-4ADB-AB27-157130B5FC32}" sibTransId="{70E86536-07E5-4016-82E7-E18B8094637F}"/>
    <dgm:cxn modelId="{D0C0E304-B84E-4C5C-B1F4-963C362EA074}" type="presOf" srcId="{D5FEAB63-5904-43D6-937D-0DDEE5596CF9}" destId="{18A5C306-BA26-4E2E-AFF4-AD676455EF7B}" srcOrd="0" destOrd="1" presId="urn:microsoft.com/office/officeart/2008/layout/TitlePictureLineup"/>
    <dgm:cxn modelId="{003D9FCE-A45F-4437-836E-53B05019C481}" type="presOf" srcId="{4C9E8DAB-1288-48DB-953E-3CBC2771C3F2}" destId="{08F53399-9297-48BF-83CE-134EB210CA5D}" srcOrd="0" destOrd="2" presId="urn:microsoft.com/office/officeart/2008/layout/TitlePictureLineup"/>
    <dgm:cxn modelId="{E265B8B6-C14B-4203-A576-EEA051A3B393}" type="presParOf" srcId="{0DE1BBA8-6C65-4A1F-9CE9-9B5242125820}" destId="{60F797A5-6F3E-4527-909D-E9D5A59E5543}" srcOrd="0" destOrd="0" presId="urn:microsoft.com/office/officeart/2008/layout/TitlePictureLineup"/>
    <dgm:cxn modelId="{B95EA752-88F3-478E-A728-05CC328F51B3}" type="presParOf" srcId="{60F797A5-6F3E-4527-909D-E9D5A59E5543}" destId="{0801D452-B801-4F1D-BE19-E779B503377C}" srcOrd="0" destOrd="0" presId="urn:microsoft.com/office/officeart/2008/layout/TitlePictureLineup"/>
    <dgm:cxn modelId="{EFD0552C-E8F0-482C-8BAA-8AB703767531}" type="presParOf" srcId="{60F797A5-6F3E-4527-909D-E9D5A59E5543}" destId="{E1380195-C2D2-4D00-9B5C-6344622E767B}" srcOrd="1" destOrd="0" presId="urn:microsoft.com/office/officeart/2008/layout/TitlePictureLineup"/>
    <dgm:cxn modelId="{3E0ACA00-84E7-4B97-A7DA-2D853487968B}" type="presParOf" srcId="{60F797A5-6F3E-4527-909D-E9D5A59E5543}" destId="{38E8599B-78A4-4DCD-96B1-B38D794FDC15}" srcOrd="2" destOrd="0" presId="urn:microsoft.com/office/officeart/2008/layout/TitlePictureLineup"/>
    <dgm:cxn modelId="{35208381-D7F8-4083-9DB6-00A040B246FE}" type="presParOf" srcId="{60F797A5-6F3E-4527-909D-E9D5A59E5543}" destId="{3257AAA5-E539-461E-B718-11F00BD58E53}" srcOrd="3" destOrd="0" presId="urn:microsoft.com/office/officeart/2008/layout/TitlePictureLineup"/>
    <dgm:cxn modelId="{868F7B29-11BD-438F-8E3B-90880B06BD7F}" type="presParOf" srcId="{0DE1BBA8-6C65-4A1F-9CE9-9B5242125820}" destId="{D8D1E735-1AB2-450D-BB18-A185746903D9}" srcOrd="1" destOrd="0" presId="urn:microsoft.com/office/officeart/2008/layout/TitlePictureLineup"/>
    <dgm:cxn modelId="{3ECF5067-A4DD-4570-9501-E30A746CCCF1}" type="presParOf" srcId="{0DE1BBA8-6C65-4A1F-9CE9-9B5242125820}" destId="{E80D5127-7DEA-453C-ACBC-35D61447FED1}" srcOrd="2" destOrd="0" presId="urn:microsoft.com/office/officeart/2008/layout/TitlePictureLineup"/>
    <dgm:cxn modelId="{60E92E82-7F5F-4443-9C08-CDE3511B273B}" type="presParOf" srcId="{E80D5127-7DEA-453C-ACBC-35D61447FED1}" destId="{E8195071-2833-4D3D-B3C0-FBE59241086B}" srcOrd="0" destOrd="0" presId="urn:microsoft.com/office/officeart/2008/layout/TitlePictureLineup"/>
    <dgm:cxn modelId="{867EF6DF-180E-4295-8CD7-97968F2E3325}" type="presParOf" srcId="{E80D5127-7DEA-453C-ACBC-35D61447FED1}" destId="{629CECCD-B17E-405C-97AC-24380F4C1236}" srcOrd="1" destOrd="0" presId="urn:microsoft.com/office/officeart/2008/layout/TitlePictureLineup"/>
    <dgm:cxn modelId="{ABCDDDE0-86D9-45B5-A221-80C71F3D7C37}" type="presParOf" srcId="{E80D5127-7DEA-453C-ACBC-35D61447FED1}" destId="{93FE407B-CA1D-49AD-8D8C-6F471E577B87}" srcOrd="2" destOrd="0" presId="urn:microsoft.com/office/officeart/2008/layout/TitlePictureLineup"/>
    <dgm:cxn modelId="{02414A3B-74E9-4DDA-BA98-ACA9418FBBDD}" type="presParOf" srcId="{E80D5127-7DEA-453C-ACBC-35D61447FED1}" destId="{094913FE-B327-450E-A708-90D2F01B3791}" srcOrd="3" destOrd="0" presId="urn:microsoft.com/office/officeart/2008/layout/TitlePictureLineup"/>
    <dgm:cxn modelId="{05357C10-DCB1-4786-AF6A-72DF7FEFA2E1}" type="presParOf" srcId="{0DE1BBA8-6C65-4A1F-9CE9-9B5242125820}" destId="{7C21AE41-1D66-4A91-9D37-5A2E498FC261}" srcOrd="3" destOrd="0" presId="urn:microsoft.com/office/officeart/2008/layout/TitlePictureLineup"/>
    <dgm:cxn modelId="{546CA414-A76C-4DD4-93A0-8B9BF8A29ECF}" type="presParOf" srcId="{0DE1BBA8-6C65-4A1F-9CE9-9B5242125820}" destId="{526C1712-2D61-4EE8-B182-F24B467F8BB2}" srcOrd="4" destOrd="0" presId="urn:microsoft.com/office/officeart/2008/layout/TitlePictureLineup"/>
    <dgm:cxn modelId="{48915A97-AD34-45E5-B409-D6B3290241CD}" type="presParOf" srcId="{526C1712-2D61-4EE8-B182-F24B467F8BB2}" destId="{A7B3F551-6BDB-486A-9212-32D27CD3B35B}" srcOrd="0" destOrd="0" presId="urn:microsoft.com/office/officeart/2008/layout/TitlePictureLineup"/>
    <dgm:cxn modelId="{A8CB6563-5A00-4C19-84AF-9B1ECA24901E}" type="presParOf" srcId="{526C1712-2D61-4EE8-B182-F24B467F8BB2}" destId="{105BC5F9-A0A8-4B07-8426-F02A59B9CD34}" srcOrd="1" destOrd="0" presId="urn:microsoft.com/office/officeart/2008/layout/TitlePictureLineup"/>
    <dgm:cxn modelId="{42C85A4D-71C8-474D-8204-7062BB6A5DC7}" type="presParOf" srcId="{526C1712-2D61-4EE8-B182-F24B467F8BB2}" destId="{08F53399-9297-48BF-83CE-134EB210CA5D}" srcOrd="2" destOrd="0" presId="urn:microsoft.com/office/officeart/2008/layout/TitlePictureLineup"/>
    <dgm:cxn modelId="{CADF0AEE-7982-448C-A228-2D9041937094}" type="presParOf" srcId="{526C1712-2D61-4EE8-B182-F24B467F8BB2}" destId="{6907A97A-4244-48ED-BC99-E895EA117FF6}" srcOrd="3" destOrd="0" presId="urn:microsoft.com/office/officeart/2008/layout/TitlePictureLineup"/>
    <dgm:cxn modelId="{FC4AB004-F601-4AB2-B0D8-DEBD55DCA401}" type="presParOf" srcId="{0DE1BBA8-6C65-4A1F-9CE9-9B5242125820}" destId="{71549941-DD3E-4368-A8FE-6993B9125581}" srcOrd="5" destOrd="0" presId="urn:microsoft.com/office/officeart/2008/layout/TitlePictureLineup"/>
    <dgm:cxn modelId="{4A311188-08AE-48F9-87DC-B92302ACDEDC}" type="presParOf" srcId="{0DE1BBA8-6C65-4A1F-9CE9-9B5242125820}" destId="{7FE32E1E-5F87-4F5A-91F4-105E8EC843E6}" srcOrd="6" destOrd="0" presId="urn:microsoft.com/office/officeart/2008/layout/TitlePictureLineup"/>
    <dgm:cxn modelId="{BCF39B0F-180F-41B2-AB3D-F5DFD66FB6CB}" type="presParOf" srcId="{7FE32E1E-5F87-4F5A-91F4-105E8EC843E6}" destId="{17E8E25D-FAC5-40C0-B19A-AB89B75B6A99}" srcOrd="0" destOrd="0" presId="urn:microsoft.com/office/officeart/2008/layout/TitlePictureLineup"/>
    <dgm:cxn modelId="{25F948D5-14A9-4C30-9A20-7BB886BFD79A}" type="presParOf" srcId="{7FE32E1E-5F87-4F5A-91F4-105E8EC843E6}" destId="{24454DD4-C573-4529-901F-F6AE236C2881}" srcOrd="1" destOrd="0" presId="urn:microsoft.com/office/officeart/2008/layout/TitlePictureLineup"/>
    <dgm:cxn modelId="{6231737C-7972-471C-AE67-69446D3B8C62}" type="presParOf" srcId="{7FE32E1E-5F87-4F5A-91F4-105E8EC843E6}" destId="{2C693606-3F83-4653-84A8-5CA50F58D728}" srcOrd="2" destOrd="0" presId="urn:microsoft.com/office/officeart/2008/layout/TitlePictureLineup"/>
    <dgm:cxn modelId="{B58EA9B0-F23C-4F63-81D5-EDA58155880C}" type="presParOf" srcId="{7FE32E1E-5F87-4F5A-91F4-105E8EC843E6}" destId="{9272923C-B500-4E36-BB48-881DA6271B56}" srcOrd="3" destOrd="0" presId="urn:microsoft.com/office/officeart/2008/layout/TitlePictureLineup"/>
    <dgm:cxn modelId="{03F2BFA7-D1A4-4BBB-AEBD-FC6D97E326B9}" type="presParOf" srcId="{0DE1BBA8-6C65-4A1F-9CE9-9B5242125820}" destId="{4029D06A-FEA5-4AF4-9CB5-3F9B5CC8EA78}" srcOrd="7" destOrd="0" presId="urn:microsoft.com/office/officeart/2008/layout/TitlePictureLineup"/>
    <dgm:cxn modelId="{91AB6182-B2EC-428E-958D-0DE66006918D}" type="presParOf" srcId="{0DE1BBA8-6C65-4A1F-9CE9-9B5242125820}" destId="{E90A31C9-5131-464A-819E-26AE93ECB5E7}" srcOrd="8" destOrd="0" presId="urn:microsoft.com/office/officeart/2008/layout/TitlePictureLineup"/>
    <dgm:cxn modelId="{F26F40C7-3E94-4EC9-97B1-D143E349ED11}" type="presParOf" srcId="{E90A31C9-5131-464A-819E-26AE93ECB5E7}" destId="{72DF16B5-9543-462E-885F-4F207927D31F}" srcOrd="0" destOrd="0" presId="urn:microsoft.com/office/officeart/2008/layout/TitlePictureLineup"/>
    <dgm:cxn modelId="{0B5BED35-F921-4339-87F7-6D037B86E276}" type="presParOf" srcId="{E90A31C9-5131-464A-819E-26AE93ECB5E7}" destId="{D3530853-EDA1-4053-96DD-2541259F6E4B}" srcOrd="1" destOrd="0" presId="urn:microsoft.com/office/officeart/2008/layout/TitlePictureLineup"/>
    <dgm:cxn modelId="{4F79CF7C-483D-4E3A-A3D6-BC7F5987EF19}" type="presParOf" srcId="{E90A31C9-5131-464A-819E-26AE93ECB5E7}" destId="{18A5C306-BA26-4E2E-AFF4-AD676455EF7B}" srcOrd="2" destOrd="0" presId="urn:microsoft.com/office/officeart/2008/layout/TitlePictureLineup"/>
    <dgm:cxn modelId="{FDE1265A-7CA5-4644-8D4B-3E6D353BCD33}" type="presParOf" srcId="{E90A31C9-5131-464A-819E-26AE93ECB5E7}" destId="{13E3A6B8-32B9-44F1-86F0-3F0C590A2A0C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1D452-B801-4F1D-BE19-E779B503377C}">
      <dsp:nvSpPr>
        <dsp:cNvPr id="0" name=""/>
        <dsp:cNvSpPr/>
      </dsp:nvSpPr>
      <dsp:spPr>
        <a:xfrm>
          <a:off x="2685" y="1372141"/>
          <a:ext cx="0" cy="368106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380195-C2D2-4D00-9B5C-6344622E767B}">
      <dsp:nvSpPr>
        <dsp:cNvPr id="0" name=""/>
        <dsp:cNvSpPr/>
      </dsp:nvSpPr>
      <dsp:spPr>
        <a:xfrm>
          <a:off x="104937" y="1494843"/>
          <a:ext cx="1936037" cy="16564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E8599B-78A4-4DCD-96B1-B38D794FDC15}">
      <dsp:nvSpPr>
        <dsp:cNvPr id="0" name=""/>
        <dsp:cNvSpPr/>
      </dsp:nvSpPr>
      <dsp:spPr>
        <a:xfrm>
          <a:off x="104937" y="3151325"/>
          <a:ext cx="1936037" cy="1901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Identify Flood hit Areas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Online Survey App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Quickly Data capture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f-ZA" sz="1600" kern="1200" dirty="0"/>
            <a:t>Transpertant solution</a:t>
          </a:r>
          <a:endParaRPr lang="en-US" sz="1600" kern="1200" dirty="0"/>
        </a:p>
      </dsp:txBody>
      <dsp:txXfrm>
        <a:off x="104937" y="3151325"/>
        <a:ext cx="1936037" cy="1901885"/>
      </dsp:txXfrm>
    </dsp:sp>
    <dsp:sp modelId="{3257AAA5-E539-461E-B718-11F00BD58E53}">
      <dsp:nvSpPr>
        <dsp:cNvPr id="0" name=""/>
        <dsp:cNvSpPr/>
      </dsp:nvSpPr>
      <dsp:spPr>
        <a:xfrm>
          <a:off x="2685" y="854037"/>
          <a:ext cx="2045038" cy="6272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Conduct </a:t>
          </a:r>
          <a:br>
            <a:rPr lang="en-US" sz="1600" kern="1200" dirty="0"/>
          </a:br>
          <a:r>
            <a:rPr lang="en-US" sz="1600" kern="1200" dirty="0"/>
            <a:t>Survey</a:t>
          </a:r>
        </a:p>
      </dsp:txBody>
      <dsp:txXfrm>
        <a:off x="2685" y="854037"/>
        <a:ext cx="2045038" cy="627201"/>
      </dsp:txXfrm>
    </dsp:sp>
    <dsp:sp modelId="{E8195071-2833-4D3D-B3C0-FBE59241086B}">
      <dsp:nvSpPr>
        <dsp:cNvPr id="0" name=""/>
        <dsp:cNvSpPr/>
      </dsp:nvSpPr>
      <dsp:spPr>
        <a:xfrm>
          <a:off x="2458825" y="1372141"/>
          <a:ext cx="0" cy="368106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9CECCD-B17E-405C-97AC-24380F4C1236}">
      <dsp:nvSpPr>
        <dsp:cNvPr id="0" name=""/>
        <dsp:cNvSpPr/>
      </dsp:nvSpPr>
      <dsp:spPr>
        <a:xfrm>
          <a:off x="2561077" y="1494843"/>
          <a:ext cx="1936037" cy="165648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E407B-CA1D-49AD-8D8C-6F471E577B87}">
      <dsp:nvSpPr>
        <dsp:cNvPr id="0" name=""/>
        <dsp:cNvSpPr/>
      </dsp:nvSpPr>
      <dsp:spPr>
        <a:xfrm>
          <a:off x="2561077" y="3151325"/>
          <a:ext cx="1936037" cy="1901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/>
            <a:t>Local connections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/>
            <a:t>School CRPs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Involving Village Panchayat and PDO</a:t>
          </a:r>
        </a:p>
      </dsp:txBody>
      <dsp:txXfrm>
        <a:off x="2561077" y="3151325"/>
        <a:ext cx="1936037" cy="1901885"/>
      </dsp:txXfrm>
    </dsp:sp>
    <dsp:sp modelId="{094913FE-B327-450E-A708-90D2F01B3791}">
      <dsp:nvSpPr>
        <dsp:cNvPr id="0" name=""/>
        <dsp:cNvSpPr/>
      </dsp:nvSpPr>
      <dsp:spPr>
        <a:xfrm>
          <a:off x="2458825" y="854037"/>
          <a:ext cx="2045038" cy="6272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Engage / Employ </a:t>
          </a:r>
          <a:br>
            <a:rPr lang="en-US" sz="1600" kern="1200" dirty="0"/>
          </a:br>
          <a:r>
            <a:rPr lang="en-US" sz="1600" kern="1200" dirty="0"/>
            <a:t>Local People </a:t>
          </a:r>
        </a:p>
      </dsp:txBody>
      <dsp:txXfrm>
        <a:off x="2458825" y="854037"/>
        <a:ext cx="2045038" cy="627201"/>
      </dsp:txXfrm>
    </dsp:sp>
    <dsp:sp modelId="{A7B3F551-6BDB-486A-9212-32D27CD3B35B}">
      <dsp:nvSpPr>
        <dsp:cNvPr id="0" name=""/>
        <dsp:cNvSpPr/>
      </dsp:nvSpPr>
      <dsp:spPr>
        <a:xfrm>
          <a:off x="4914965" y="1372141"/>
          <a:ext cx="0" cy="368106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5BC5F9-A0A8-4B07-8426-F02A59B9CD34}">
      <dsp:nvSpPr>
        <dsp:cNvPr id="0" name=""/>
        <dsp:cNvSpPr/>
      </dsp:nvSpPr>
      <dsp:spPr>
        <a:xfrm>
          <a:off x="5017217" y="1494843"/>
          <a:ext cx="1936037" cy="16564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53399-9297-48BF-83CE-134EB210CA5D}">
      <dsp:nvSpPr>
        <dsp:cNvPr id="0" name=""/>
        <dsp:cNvSpPr/>
      </dsp:nvSpPr>
      <dsp:spPr>
        <a:xfrm>
          <a:off x="5017217" y="3151325"/>
          <a:ext cx="1936037" cy="1901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Documents from School and Govt officials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Define standard Design for ease of rollout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Hire construction labor (local and from nearby Taluk)</a:t>
          </a:r>
        </a:p>
      </dsp:txBody>
      <dsp:txXfrm>
        <a:off x="5017217" y="3151325"/>
        <a:ext cx="1936037" cy="1901885"/>
      </dsp:txXfrm>
    </dsp:sp>
    <dsp:sp modelId="{6907A97A-4244-48ED-BC99-E895EA117FF6}">
      <dsp:nvSpPr>
        <dsp:cNvPr id="0" name=""/>
        <dsp:cNvSpPr/>
      </dsp:nvSpPr>
      <dsp:spPr>
        <a:xfrm>
          <a:off x="4914965" y="854037"/>
          <a:ext cx="2045038" cy="6272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Design &amp; </a:t>
          </a:r>
          <a:br>
            <a:rPr lang="en-US" sz="1600" kern="1200" dirty="0"/>
          </a:br>
          <a:r>
            <a:rPr lang="en-US" sz="1600" kern="1200" dirty="0"/>
            <a:t>Planning</a:t>
          </a:r>
        </a:p>
      </dsp:txBody>
      <dsp:txXfrm>
        <a:off x="4914965" y="854037"/>
        <a:ext cx="2045038" cy="627201"/>
      </dsp:txXfrm>
    </dsp:sp>
    <dsp:sp modelId="{17E8E25D-FAC5-40C0-B19A-AB89B75B6A99}">
      <dsp:nvSpPr>
        <dsp:cNvPr id="0" name=""/>
        <dsp:cNvSpPr/>
      </dsp:nvSpPr>
      <dsp:spPr>
        <a:xfrm>
          <a:off x="7371104" y="1372141"/>
          <a:ext cx="0" cy="368106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454DD4-C573-4529-901F-F6AE236C2881}">
      <dsp:nvSpPr>
        <dsp:cNvPr id="0" name=""/>
        <dsp:cNvSpPr/>
      </dsp:nvSpPr>
      <dsp:spPr>
        <a:xfrm>
          <a:off x="7473356" y="1494843"/>
          <a:ext cx="1936037" cy="16564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93606-3F83-4653-84A8-5CA50F58D728}">
      <dsp:nvSpPr>
        <dsp:cNvPr id="0" name=""/>
        <dsp:cNvSpPr/>
      </dsp:nvSpPr>
      <dsp:spPr>
        <a:xfrm>
          <a:off x="7473356" y="3151325"/>
          <a:ext cx="1936037" cy="1901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/>
            <a:t>Roll out construction / Finishing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/>
            <a:t>Quality check and verification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Handover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f-ZA" sz="1600" kern="1200" dirty="0"/>
            <a:t>Documentation </a:t>
          </a:r>
          <a:endParaRPr lang="en-US" sz="1600" kern="1200" dirty="0"/>
        </a:p>
      </dsp:txBody>
      <dsp:txXfrm>
        <a:off x="7473356" y="3151325"/>
        <a:ext cx="1936037" cy="1901885"/>
      </dsp:txXfrm>
    </dsp:sp>
    <dsp:sp modelId="{9272923C-B500-4E36-BB48-881DA6271B56}">
      <dsp:nvSpPr>
        <dsp:cNvPr id="0" name=""/>
        <dsp:cNvSpPr/>
      </dsp:nvSpPr>
      <dsp:spPr>
        <a:xfrm>
          <a:off x="7371104" y="854037"/>
          <a:ext cx="2045038" cy="6272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Implementation</a:t>
          </a:r>
        </a:p>
      </dsp:txBody>
      <dsp:txXfrm>
        <a:off x="7371104" y="854037"/>
        <a:ext cx="2045038" cy="627201"/>
      </dsp:txXfrm>
    </dsp:sp>
    <dsp:sp modelId="{72DF16B5-9543-462E-885F-4F207927D31F}">
      <dsp:nvSpPr>
        <dsp:cNvPr id="0" name=""/>
        <dsp:cNvSpPr/>
      </dsp:nvSpPr>
      <dsp:spPr>
        <a:xfrm>
          <a:off x="9827244" y="1372141"/>
          <a:ext cx="0" cy="368106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530853-EDA1-4053-96DD-2541259F6E4B}">
      <dsp:nvSpPr>
        <dsp:cNvPr id="0" name=""/>
        <dsp:cNvSpPr/>
      </dsp:nvSpPr>
      <dsp:spPr>
        <a:xfrm>
          <a:off x="9929496" y="1494843"/>
          <a:ext cx="1936037" cy="1656481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A5C306-BA26-4E2E-AFF4-AD676455EF7B}">
      <dsp:nvSpPr>
        <dsp:cNvPr id="0" name=""/>
        <dsp:cNvSpPr/>
      </dsp:nvSpPr>
      <dsp:spPr>
        <a:xfrm>
          <a:off x="9929496" y="3151325"/>
          <a:ext cx="1936037" cy="1901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/>
            <a:t>Photos and videos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Online Status report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f-ZA" sz="1600" kern="1200" dirty="0"/>
            <a:t>Donor online access to status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Maintenance Services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New letters / Media</a:t>
          </a:r>
        </a:p>
      </dsp:txBody>
      <dsp:txXfrm>
        <a:off x="9929496" y="3151325"/>
        <a:ext cx="1936037" cy="1901885"/>
      </dsp:txXfrm>
    </dsp:sp>
    <dsp:sp modelId="{13E3A6B8-32B9-44F1-86F0-3F0C590A2A0C}">
      <dsp:nvSpPr>
        <dsp:cNvPr id="0" name=""/>
        <dsp:cNvSpPr/>
      </dsp:nvSpPr>
      <dsp:spPr>
        <a:xfrm>
          <a:off x="9827244" y="854037"/>
          <a:ext cx="2045038" cy="6272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Track, Report &amp; Maintain </a:t>
          </a:r>
        </a:p>
      </dsp:txBody>
      <dsp:txXfrm>
        <a:off x="9827244" y="854037"/>
        <a:ext cx="2045038" cy="627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1EA43-FC8C-4945-82B8-6D0C0CFE26C9}" type="datetimeFigureOut">
              <a:rPr lang="en-IN" smtClean="0"/>
              <a:t>18-12-2019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6A79E-4FB8-45F2-B1E5-D548673725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9865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0DAF0-CF9D-4F65-B18D-6D6EAF1D189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589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34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6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=""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=""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=""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77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6244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1" y="1465374"/>
            <a:ext cx="11029615" cy="45365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35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F94EAA6-4873-49C8-81CE-2434DF85A1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E9D3B7"/>
              </a:clrFrom>
              <a:clrTo>
                <a:srgbClr val="E9D3B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686" y="35156"/>
            <a:ext cx="635314" cy="68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2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DAF0FCB-E2FC-439A-A762-F291C0126D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E9D3B7"/>
              </a:clrFrom>
              <a:clrTo>
                <a:srgbClr val="E9D3B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686" y="35156"/>
            <a:ext cx="635314" cy="68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9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6FAFAF1-7DBA-4454-850E-7D26E3903E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E9D3B7"/>
              </a:clrFrom>
              <a:clrTo>
                <a:srgbClr val="E9D3B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686" y="35156"/>
            <a:ext cx="635314" cy="68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6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2608411-B623-4E41-AF9B-ADCB5698F7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E9D3B7"/>
              </a:clrFrom>
              <a:clrTo>
                <a:srgbClr val="E9D3B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686" y="35156"/>
            <a:ext cx="635314" cy="68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18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37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6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95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35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11" r:id="rId5"/>
    <p:sldLayoutId id="2147483705" r:id="rId6"/>
    <p:sldLayoutId id="2147483706" r:id="rId7"/>
    <p:sldLayoutId id="2147483707" r:id="rId8"/>
    <p:sldLayoutId id="2147483710" r:id="rId9"/>
    <p:sldLayoutId id="2147483708" r:id="rId10"/>
    <p:sldLayoutId id="2147483709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kXRSQhcb9I&amp;t=11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="" xmlns:a16="http://schemas.microsoft.com/office/drawing/2014/main" id="{875485B9-8EE1-447A-9C08-F7D6B532A8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>
            <a:extLst>
              <a:ext uri="{FF2B5EF4-FFF2-40B4-BE49-F238E27FC236}">
                <a16:creationId xmlns="" xmlns:a16="http://schemas.microsoft.com/office/drawing/2014/main" id="{5CE9807A-398F-44F0-BC7D-C63EA4909A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6440" b="16768"/>
          <a:stretch/>
        </p:blipFill>
        <p:spPr>
          <a:xfrm>
            <a:off x="-394342" y="0"/>
            <a:ext cx="12191980" cy="6857988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="" xmlns:a16="http://schemas.microsoft.com/office/drawing/2014/main" id="{B963707F-B98C-4143-AFCF-D6B56C975C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405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2">
            <a:extLst>
              <a:ext uri="{FF2B5EF4-FFF2-40B4-BE49-F238E27FC236}">
                <a16:creationId xmlns="" xmlns:a16="http://schemas.microsoft.com/office/drawing/2014/main" id="{88D2DFBB-460D-4ECB-BD76-509C99DAD6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5583" y="601197"/>
            <a:ext cx="5009388" cy="578936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7C59FA-8FCC-43E0-B230-1812427C4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246" y="1514556"/>
            <a:ext cx="4320227" cy="2395117"/>
          </a:xfrm>
        </p:spPr>
        <p:txBody>
          <a:bodyPr anchor="t">
            <a:normAutofit fontScale="90000"/>
          </a:bodyPr>
          <a:lstStyle/>
          <a:p>
            <a:pPr algn="ctr" defTabSz="342900">
              <a:spcAft>
                <a:spcPts val="600"/>
              </a:spcAft>
            </a:pPr>
            <a:r>
              <a:rPr lang="en-US" sz="2700" dirty="0">
                <a:solidFill>
                  <a:srgbClr val="FFFFFF"/>
                </a:solidFill>
              </a:rPr>
              <a:t>PROPOSAL FOR North Karnataka Flood </a:t>
            </a:r>
            <a:r>
              <a:rPr lang="en-US" sz="2700" dirty="0" smtClean="0">
                <a:solidFill>
                  <a:srgbClr val="FFFFFF"/>
                </a:solidFill>
              </a:rPr>
              <a:t>rehabilitation</a:t>
            </a:r>
            <a:br>
              <a:rPr lang="en-US" sz="2700" dirty="0" smtClean="0">
                <a:solidFill>
                  <a:srgbClr val="FFFFFF"/>
                </a:solidFill>
              </a:rPr>
            </a:br>
            <a:r>
              <a:rPr lang="en-US" sz="2700" dirty="0">
                <a:solidFill>
                  <a:srgbClr val="FFFFFF"/>
                </a:solidFill>
              </a:rPr>
              <a:t/>
            </a:r>
            <a:br>
              <a:rPr lang="en-US" sz="2700" dirty="0">
                <a:solidFill>
                  <a:srgbClr val="FFFFFF"/>
                </a:solidFill>
              </a:rPr>
            </a:br>
            <a:r>
              <a:rPr lang="en-US" sz="2700" dirty="0" smtClean="0">
                <a:solidFill>
                  <a:srgbClr val="FFFFFF"/>
                </a:solidFill>
              </a:rPr>
              <a:t>Submitted </a:t>
            </a:r>
            <a:r>
              <a:rPr lang="en-US" sz="2700" dirty="0">
                <a:solidFill>
                  <a:srgbClr val="FFFFFF"/>
                </a:solidFill>
              </a:rPr>
              <a:t>to</a:t>
            </a:r>
            <a:br>
              <a:rPr lang="en-US" sz="2700" dirty="0">
                <a:solidFill>
                  <a:srgbClr val="FFFFFF"/>
                </a:solidFill>
              </a:rPr>
            </a:br>
            <a:r>
              <a:rPr lang="en-US" sz="2700" dirty="0" smtClean="0">
                <a:solidFill>
                  <a:srgbClr val="FFFFFF"/>
                </a:solidFill>
              </a:rPr>
              <a:t>HSS </a:t>
            </a:r>
            <a:r>
              <a:rPr lang="en-US" sz="2700" dirty="0" err="1" smtClean="0">
                <a:solidFill>
                  <a:srgbClr val="FFFFFF"/>
                </a:solidFill>
              </a:rPr>
              <a:t>NOrway</a:t>
            </a:r>
            <a:r>
              <a:rPr lang="en-US" sz="2700" dirty="0">
                <a:solidFill>
                  <a:srgbClr val="FFFFFF"/>
                </a:solidFill>
              </a:rPr>
              <a:t/>
            </a:r>
            <a:br>
              <a:rPr lang="en-US" sz="2700" dirty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/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/>
            </a:r>
            <a:br>
              <a:rPr lang="en-US" sz="4000" dirty="0" smtClean="0">
                <a:solidFill>
                  <a:srgbClr val="FFFFFF"/>
                </a:solidFill>
              </a:rPr>
            </a:br>
            <a:endParaRPr lang="en-US" sz="1600" b="1" dirty="0">
              <a:solidFill>
                <a:srgbClr val="FFFFFF"/>
              </a:solidFill>
            </a:endParaRPr>
          </a:p>
        </p:txBody>
      </p:sp>
      <p:pic>
        <p:nvPicPr>
          <p:cNvPr id="19" name="Picture 18" descr="A picture containing text, map&#10;&#10;Description automatically generated">
            <a:extLst>
              <a:ext uri="{FF2B5EF4-FFF2-40B4-BE49-F238E27FC236}">
                <a16:creationId xmlns="" xmlns:a16="http://schemas.microsoft.com/office/drawing/2014/main" id="{A4A3C8C2-7022-46D0-8E58-DD4C7C4BA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648" y="643238"/>
            <a:ext cx="4408332" cy="57052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99E4547-3941-4062-9B52-50F3EDC0F4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014" y="164848"/>
            <a:ext cx="876102" cy="872697"/>
          </a:xfrm>
          <a:prstGeom prst="rect">
            <a:avLst/>
          </a:prstGeom>
        </p:spPr>
      </p:pic>
      <p:sp>
        <p:nvSpPr>
          <p:cNvPr id="24" name="Footer Placeholder 19">
            <a:extLst>
              <a:ext uri="{FF2B5EF4-FFF2-40B4-BE49-F238E27FC236}">
                <a16:creationId xmlns:a16="http://schemas.microsoft.com/office/drawing/2014/main" xmlns="" id="{C3A6D257-5BF6-403F-9420-A020147564B4}"/>
              </a:ext>
            </a:extLst>
          </p:cNvPr>
          <p:cNvSpPr txBox="1">
            <a:spLocks/>
          </p:cNvSpPr>
          <p:nvPr/>
        </p:nvSpPr>
        <p:spPr>
          <a:xfrm>
            <a:off x="-1512885" y="5955186"/>
            <a:ext cx="8556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675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www.sewainternational.org</a:t>
            </a:r>
          </a:p>
        </p:txBody>
      </p:sp>
    </p:spTree>
    <p:extLst>
      <p:ext uri="{BB962C8B-B14F-4D97-AF65-F5344CB8AC3E}">
        <p14:creationId xmlns:p14="http://schemas.microsoft.com/office/powerpoint/2010/main" val="2045456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00401440-1DC9-4C9E-A3BA-4DECEEB465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36B822CC-7DA9-4417-AA94-64CEB676F0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AFA01E88-71CC-4FF3-9E81-51E0C32B45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7234" y="4359623"/>
            <a:ext cx="11303626" cy="2051143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832EAF0-9E65-4439-A867-172A512E1B40}"/>
              </a:ext>
            </a:extLst>
          </p:cNvPr>
          <p:cNvSpPr txBox="1"/>
          <p:nvPr/>
        </p:nvSpPr>
        <p:spPr>
          <a:xfrm>
            <a:off x="4271491" y="4596992"/>
            <a:ext cx="7240909" cy="1607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In the above </a:t>
            </a:r>
            <a:r>
              <a:rPr lang="en-US" dirty="0" smtClean="0">
                <a:solidFill>
                  <a:srgbClr val="FFFFFF"/>
                </a:solidFill>
              </a:rPr>
              <a:t>villages,  recent floods </a:t>
            </a:r>
            <a:r>
              <a:rPr lang="en-US" dirty="0">
                <a:solidFill>
                  <a:srgbClr val="FFFFFF"/>
                </a:solidFill>
              </a:rPr>
              <a:t>have impacted the schools </a:t>
            </a:r>
            <a:r>
              <a:rPr lang="en-US" dirty="0" smtClean="0">
                <a:solidFill>
                  <a:srgbClr val="FFFFFF"/>
                </a:solidFill>
              </a:rPr>
              <a:t>- school compound wall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smtClean="0">
                <a:solidFill>
                  <a:srgbClr val="FFFFFF"/>
                </a:solidFill>
              </a:rPr>
              <a:t>classrooms and toilets 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smtClean="0">
                <a:solidFill>
                  <a:srgbClr val="FFFFFF"/>
                </a:solidFill>
              </a:rPr>
              <a:t>The </a:t>
            </a:r>
            <a:r>
              <a:rPr lang="en-US" dirty="0">
                <a:solidFill>
                  <a:srgbClr val="FFFFFF"/>
                </a:solidFill>
              </a:rPr>
              <a:t>above estimation is indicative in nature and subject to change based on the detailed review</a:t>
            </a:r>
          </a:p>
        </p:txBody>
      </p:sp>
      <p:sp>
        <p:nvSpPr>
          <p:cNvPr id="24" name="Title 1">
            <a:extLst>
              <a:ext uri="{FF2B5EF4-FFF2-40B4-BE49-F238E27FC236}">
                <a16:creationId xmlns="" xmlns:a16="http://schemas.microsoft.com/office/drawing/2014/main" id="{BE358588-A1F0-4AA1-A9E1-4488377B9D6F}"/>
              </a:ext>
            </a:extLst>
          </p:cNvPr>
          <p:cNvSpPr txBox="1">
            <a:spLocks/>
          </p:cNvSpPr>
          <p:nvPr/>
        </p:nvSpPr>
        <p:spPr>
          <a:xfrm>
            <a:off x="679600" y="4596992"/>
            <a:ext cx="3353432" cy="1607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FFFFFF"/>
                </a:solidFill>
              </a:rPr>
              <a:t>GOVERNMENT </a:t>
            </a:r>
            <a:r>
              <a:rPr lang="en-US" dirty="0" smtClean="0">
                <a:solidFill>
                  <a:srgbClr val="FFFFFF"/>
                </a:solidFill>
              </a:rPr>
              <a:t>Schools </a:t>
            </a:r>
            <a:r>
              <a:rPr lang="en-US" dirty="0">
                <a:solidFill>
                  <a:srgbClr val="FFFFFF"/>
                </a:solidFill>
              </a:rPr>
              <a:t>flood impacted list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9E476E7C-BF02-4758-AB96-9B3029A64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967242"/>
              </p:ext>
            </p:extLst>
          </p:nvPr>
        </p:nvGraphicFramePr>
        <p:xfrm>
          <a:off x="447234" y="581261"/>
          <a:ext cx="11301987" cy="357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07">
                  <a:extLst>
                    <a:ext uri="{9D8B030D-6E8A-4147-A177-3AD203B41FA5}">
                      <a16:colId xmlns="" xmlns:a16="http://schemas.microsoft.com/office/drawing/2014/main" val="2777164770"/>
                    </a:ext>
                  </a:extLst>
                </a:gridCol>
                <a:gridCol w="3512579">
                  <a:extLst>
                    <a:ext uri="{9D8B030D-6E8A-4147-A177-3AD203B41FA5}">
                      <a16:colId xmlns="" xmlns:a16="http://schemas.microsoft.com/office/drawing/2014/main" val="1752397626"/>
                    </a:ext>
                  </a:extLst>
                </a:gridCol>
                <a:gridCol w="842315">
                  <a:extLst>
                    <a:ext uri="{9D8B030D-6E8A-4147-A177-3AD203B41FA5}">
                      <a16:colId xmlns="" xmlns:a16="http://schemas.microsoft.com/office/drawing/2014/main" val="3167793077"/>
                    </a:ext>
                  </a:extLst>
                </a:gridCol>
                <a:gridCol w="654155">
                  <a:extLst>
                    <a:ext uri="{9D8B030D-6E8A-4147-A177-3AD203B41FA5}">
                      <a16:colId xmlns="" xmlns:a16="http://schemas.microsoft.com/office/drawing/2014/main" val="1544731256"/>
                    </a:ext>
                  </a:extLst>
                </a:gridCol>
                <a:gridCol w="616122">
                  <a:extLst>
                    <a:ext uri="{9D8B030D-6E8A-4147-A177-3AD203B41FA5}">
                      <a16:colId xmlns="" xmlns:a16="http://schemas.microsoft.com/office/drawing/2014/main" val="1724217777"/>
                    </a:ext>
                  </a:extLst>
                </a:gridCol>
                <a:gridCol w="616122">
                  <a:extLst>
                    <a:ext uri="{9D8B030D-6E8A-4147-A177-3AD203B41FA5}">
                      <a16:colId xmlns="" xmlns:a16="http://schemas.microsoft.com/office/drawing/2014/main" val="740698923"/>
                    </a:ext>
                  </a:extLst>
                </a:gridCol>
                <a:gridCol w="538057">
                  <a:extLst>
                    <a:ext uri="{9D8B030D-6E8A-4147-A177-3AD203B41FA5}">
                      <a16:colId xmlns="" xmlns:a16="http://schemas.microsoft.com/office/drawing/2014/main" val="4199476624"/>
                    </a:ext>
                  </a:extLst>
                </a:gridCol>
                <a:gridCol w="1024470">
                  <a:extLst>
                    <a:ext uri="{9D8B030D-6E8A-4147-A177-3AD203B41FA5}">
                      <a16:colId xmlns="" xmlns:a16="http://schemas.microsoft.com/office/drawing/2014/main" val="674793945"/>
                    </a:ext>
                  </a:extLst>
                </a:gridCol>
                <a:gridCol w="3136260">
                  <a:extLst>
                    <a:ext uri="{9D8B030D-6E8A-4147-A177-3AD203B41FA5}">
                      <a16:colId xmlns="" xmlns:a16="http://schemas.microsoft.com/office/drawing/2014/main" val="2202460328"/>
                    </a:ext>
                  </a:extLst>
                </a:gridCol>
              </a:tblGrid>
              <a:tr h="4784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8" marR="9608" marT="9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School Name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8" marR="9608" marT="9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District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8" marR="9608" marT="9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Taluk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8" marR="9608" marT="9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Girls </a:t>
                      </a:r>
                      <a:br>
                        <a:rPr lang="en-US" sz="1400" u="none" strike="noStrike">
                          <a:effectLst/>
                        </a:rPr>
                      </a:br>
                      <a:r>
                        <a:rPr lang="en-US" sz="1400" u="none" strike="noStrike">
                          <a:effectLst/>
                        </a:rPr>
                        <a:t>Count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8" marR="9608" marT="9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Boys Count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8" marR="9608" marT="9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Total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8" marR="9608" marT="9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Estimation </a:t>
                      </a:r>
                      <a:br>
                        <a:rPr lang="en-US" sz="1400" u="none" strike="noStrike">
                          <a:effectLst/>
                        </a:rPr>
                      </a:br>
                      <a:r>
                        <a:rPr lang="en-US" sz="1400" u="none" strike="noStrike">
                          <a:effectLst/>
                        </a:rPr>
                        <a:t>in Rs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8" marR="9608" marT="9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Remarks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8" marR="9608" marT="9608" marB="0" anchor="ctr"/>
                </a:tc>
                <a:extLst>
                  <a:ext uri="{0D108BD9-81ED-4DB2-BD59-A6C34878D82A}">
                    <a16:rowId xmlns="" xmlns:a16="http://schemas.microsoft.com/office/drawing/2014/main" val="25709897"/>
                  </a:ext>
                </a:extLst>
              </a:tr>
              <a:tr h="132400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8" marR="9608" marT="96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effectLst/>
                        </a:rPr>
                        <a:t>Government Kannada Higher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Primary School ,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Kesappanahatti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8" marR="9608" marT="96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Belgaum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8" marR="9608" marT="96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Gokak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8" marR="9608" marT="9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8" marR="9608" marT="9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8" marR="9608" marT="9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108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8" marR="9608" marT="96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     126,000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8" marR="9608" marT="96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effectLst/>
                        </a:rPr>
                        <a:t>Ceiling repair for 4 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classrooms.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Painting for 4 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classrooms.</a:t>
                      </a:r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Repair of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 2 Toilets and 4 Urinals.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Procurement of 6 Tables, 12 Chairs.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Water Tank, Plumbing work.</a:t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1 Computer requirement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8" marR="9608" marT="9608" marB="0" anchor="ctr"/>
                </a:tc>
                <a:extLst>
                  <a:ext uri="{0D108BD9-81ED-4DB2-BD59-A6C34878D82A}">
                    <a16:rowId xmlns="" xmlns:a16="http://schemas.microsoft.com/office/drawing/2014/main" val="2683000106"/>
                  </a:ext>
                </a:extLst>
              </a:tr>
              <a:tr h="111262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8" marR="9608" marT="96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effectLst/>
                        </a:rPr>
                        <a:t>Government Kannada </a:t>
                      </a:r>
                      <a:r>
                        <a:rPr lang="en-US" sz="1400" u="none" strike="noStrike" dirty="0">
                          <a:effectLst/>
                        </a:rPr>
                        <a:t>Primary </a:t>
                      </a:r>
                      <a:r>
                        <a:rPr lang="en-US" sz="1400" u="none" strike="noStrike" dirty="0" smtClean="0">
                          <a:effectLst/>
                        </a:rPr>
                        <a:t>School, </a:t>
                      </a:r>
                      <a:r>
                        <a:rPr lang="en-US" sz="1400" u="none" strike="noStrike" dirty="0">
                          <a:effectLst/>
                        </a:rPr>
                        <a:t>Lagmeshwar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8" marR="9608" marT="96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Belgaum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8" marR="9608" marT="96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Gokak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8" marR="9608" marT="9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8" marR="9608" marT="9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8" marR="9608" marT="9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8" marR="9608" marT="96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       80,000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8" marR="9608" marT="96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1 New Toilet </a:t>
                      </a:r>
                      <a:r>
                        <a:rPr lang="en-US" sz="1400" u="none" strike="noStrike" dirty="0" smtClean="0">
                          <a:effectLst/>
                        </a:rPr>
                        <a:t>installation.</a:t>
                      </a:r>
                      <a:r>
                        <a:rPr lang="en-US" sz="1400" u="none" strike="noStrike" dirty="0">
                          <a:effectLst/>
                        </a:rPr>
                        <a:t/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2 </a:t>
                      </a:r>
                      <a:r>
                        <a:rPr lang="en-US" sz="1400" u="none" strike="noStrike" dirty="0" smtClean="0">
                          <a:effectLst/>
                        </a:rPr>
                        <a:t>Urinals installation.</a:t>
                      </a:r>
                      <a:r>
                        <a:rPr lang="en-US" sz="1400" u="none" strike="noStrike" dirty="0">
                          <a:effectLst/>
                        </a:rPr>
                        <a:t/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Plumbing work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at school 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(use the existing water tank if </a:t>
                      </a:r>
                      <a:r>
                        <a:rPr lang="en-US" sz="1400" u="none" strike="noStrike" dirty="0" smtClean="0">
                          <a:effectLst/>
                        </a:rPr>
                        <a:t>possible else installation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of new water tank </a:t>
                      </a:r>
                      <a:r>
                        <a:rPr lang="en-US" sz="1400" u="none" strike="noStrike" dirty="0" smtClean="0">
                          <a:effectLst/>
                        </a:rPr>
                        <a:t>).</a:t>
                      </a:r>
                      <a:r>
                        <a:rPr lang="en-US" sz="1400" u="none" strike="noStrike" dirty="0">
                          <a:effectLst/>
                        </a:rPr>
                        <a:t/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Procurement of 2 </a:t>
                      </a:r>
                      <a:r>
                        <a:rPr lang="en-US" sz="1400" u="none" strike="noStrike" dirty="0">
                          <a:effectLst/>
                        </a:rPr>
                        <a:t>Table, 6 </a:t>
                      </a:r>
                      <a:r>
                        <a:rPr lang="en-US" sz="1400" u="none" strike="noStrike" dirty="0" smtClean="0">
                          <a:effectLst/>
                        </a:rPr>
                        <a:t>Chairs.</a:t>
                      </a:r>
                      <a:r>
                        <a:rPr lang="en-US" sz="1400" u="none" strike="noStrike" dirty="0">
                          <a:effectLst/>
                        </a:rPr>
                        <a:t/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Painting for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3 classrooms.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8" marR="9608" marT="9608" marB="0" anchor="ctr"/>
                </a:tc>
                <a:extLst>
                  <a:ext uri="{0D108BD9-81ED-4DB2-BD59-A6C34878D82A}">
                    <a16:rowId xmlns="" xmlns:a16="http://schemas.microsoft.com/office/drawing/2014/main" val="162454228"/>
                  </a:ext>
                </a:extLst>
              </a:tr>
              <a:tr h="2671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8" marR="9608" marT="96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Grand 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8" marR="9608" marT="96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8" marR="9608" marT="96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8" marR="9608" marT="96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8" marR="9608" marT="96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8" marR="9608" marT="96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218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8" marR="9608" marT="96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     206,000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8" marR="9608" marT="96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8" marR="9608" marT="9608" marB="0" anchor="ctr"/>
                </a:tc>
                <a:extLst>
                  <a:ext uri="{0D108BD9-81ED-4DB2-BD59-A6C34878D82A}">
                    <a16:rowId xmlns="" xmlns:a16="http://schemas.microsoft.com/office/drawing/2014/main" val="113614074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524516" y="101890"/>
            <a:ext cx="6193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dk1"/>
                </a:solidFill>
                <a:latin typeface="+mj-lt"/>
              </a:rPr>
              <a:t>PROPOSED REHABILITATION IN SCHOOLS</a:t>
            </a:r>
            <a:r>
              <a:rPr lang="en-US" sz="2000" b="1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+mj-lt"/>
                <a:cs typeface="Calibri" panose="020F0502020204030204" pitchFamily="34" charset="0"/>
              </a:rPr>
              <a:t>Schools</a:t>
            </a:r>
            <a:endParaRPr lang="en-I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4379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7F2BB43-1E8B-40A7-9733-9AEE76BFE2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F2499BD-C67D-4CD4-9747-4DCC7EF1FC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0D02CAC-A533-4E24-84A6-B3171E16A2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4DBAF48-B17B-4AA7-9E99-4EC0C99058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close up of a blue door&#10;&#10;Description automatically generated">
            <a:extLst>
              <a:ext uri="{FF2B5EF4-FFF2-40B4-BE49-F238E27FC236}">
                <a16:creationId xmlns="" xmlns:a16="http://schemas.microsoft.com/office/drawing/2014/main" id="{5EC74988-5D3E-4A6D-A5EA-5E50EA06A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1" b="1"/>
          <a:stretch/>
        </p:blipFill>
        <p:spPr>
          <a:xfrm>
            <a:off x="1" y="10"/>
            <a:ext cx="4637078" cy="6857530"/>
          </a:xfrm>
          <a:prstGeom prst="rect">
            <a:avLst/>
          </a:prstGeom>
        </p:spPr>
      </p:pic>
      <p:pic>
        <p:nvPicPr>
          <p:cNvPr id="7" name="Picture 6" descr="A picture containing room&#10;&#10;Description automatically generated">
            <a:extLst>
              <a:ext uri="{FF2B5EF4-FFF2-40B4-BE49-F238E27FC236}">
                <a16:creationId xmlns="" xmlns:a16="http://schemas.microsoft.com/office/drawing/2014/main" id="{2AF93D10-B48B-4AB5-82A1-AA8990CC51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96" r="2" b="23692"/>
          <a:stretch/>
        </p:blipFill>
        <p:spPr>
          <a:xfrm>
            <a:off x="4628829" y="10"/>
            <a:ext cx="7563171" cy="426694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457E30F7-3253-4621-AB18-6A383D3A38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39498" y="4267831"/>
            <a:ext cx="7552502" cy="2590169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52F818-E7E7-4CF4-8998-37BC24270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28" y="4546891"/>
            <a:ext cx="6591957" cy="1037907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</a:rPr>
              <a:t>GOVERNMENT KANNADA HIGHER PRIMARY SCHOOL, KESAPPANAHATTI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305829B-9491-4F93-8853-9BCABA78FD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39498" y="4220158"/>
            <a:ext cx="7554921" cy="91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51F966F2-031A-4EA8-B214-62BED34FFE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91359" y="-460"/>
            <a:ext cx="9144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58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truck driving down a dirt road&#10;&#10;Description automatically generated">
            <a:extLst>
              <a:ext uri="{FF2B5EF4-FFF2-40B4-BE49-F238E27FC236}">
                <a16:creationId xmlns="" xmlns:a16="http://schemas.microsoft.com/office/drawing/2014/main" id="{0BAE1375-BD06-4B36-90F4-1BF4F811A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4021"/>
          <a:stretch/>
        </p:blipFill>
        <p:spPr>
          <a:xfrm>
            <a:off x="20" y="2"/>
            <a:ext cx="4578252" cy="2608957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2C2811D4-5347-4268-B736-DF29160D75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611819"/>
            <a:ext cx="4576634" cy="4235946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584BF7-FE87-4FEA-ABCB-D22F3AC30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066617"/>
            <a:ext cx="3412067" cy="89704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</a:rPr>
              <a:t>GOVERNMENT Kannada Primary </a:t>
            </a:r>
            <a:r>
              <a:rPr lang="en-US" sz="1800" dirty="0" smtClean="0">
                <a:solidFill>
                  <a:srgbClr val="FFFFFF"/>
                </a:solidFill>
              </a:rPr>
              <a:t>School, </a:t>
            </a:r>
            <a:r>
              <a:rPr lang="en-US" sz="1800" dirty="0" err="1" smtClean="0">
                <a:solidFill>
                  <a:srgbClr val="FFFFFF"/>
                </a:solidFill>
              </a:rPr>
              <a:t>LagmeshwaR</a:t>
            </a:r>
            <a:r>
              <a:rPr lang="en-US" sz="1800" dirty="0">
                <a:solidFill>
                  <a:srgbClr val="FFFFFF"/>
                </a:solidFill>
              </a:rPr>
              <a:t/>
            </a:r>
            <a:br>
              <a:rPr lang="en-US" sz="1800" dirty="0">
                <a:solidFill>
                  <a:srgbClr val="FFFFFF"/>
                </a:solidFill>
              </a:rPr>
            </a:b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38" name="Picture 37" descr="A group of people standing in front of a building&#10;&#10;Description automatically generated">
            <a:extLst>
              <a:ext uri="{FF2B5EF4-FFF2-40B4-BE49-F238E27FC236}">
                <a16:creationId xmlns="" xmlns:a16="http://schemas.microsoft.com/office/drawing/2014/main" id="{25EC6555-DD07-46AF-8FBD-A9E72EF5D5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5" r="16006"/>
          <a:stretch/>
        </p:blipFill>
        <p:spPr>
          <a:xfrm>
            <a:off x="4578270" y="-2"/>
            <a:ext cx="7613730" cy="685800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74EFA34C-3CB6-4E42-AA45-8B85EB878A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30517" y="-460"/>
            <a:ext cx="9144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C9313C9E-0227-4919-B36E-DE3343267E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39" y="2560620"/>
            <a:ext cx="4581144" cy="914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8091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accent1">
                <a:lumMod val="5000"/>
                <a:lumOff val="95000"/>
              </a:schemeClr>
            </a:gs>
            <a:gs pos="98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A96DFF-1F71-4BFD-A9B3-D45B655A7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f-ZA" dirty="0"/>
              <a:t>Implementation methodlogy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E671DA5C-1F29-4DB7-9FF8-678EC0C32E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625924"/>
              </p:ext>
            </p:extLst>
          </p:nvPr>
        </p:nvGraphicFramePr>
        <p:xfrm>
          <a:off x="103671" y="524032"/>
          <a:ext cx="11874969" cy="5907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8749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="" xmlns:a16="http://schemas.microsoft.com/office/drawing/2014/main" id="{E6C8E6EB-4C59-429B-97E4-72A058CFC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11">
            <a:extLst>
              <a:ext uri="{FF2B5EF4-FFF2-40B4-BE49-F238E27FC236}">
                <a16:creationId xmlns="" xmlns:a16="http://schemas.microsoft.com/office/drawing/2014/main" id="{B5B90362-AFCC-46A9-B41C-A257A8C5B3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13">
            <a:extLst>
              <a:ext uri="{FF2B5EF4-FFF2-40B4-BE49-F238E27FC236}">
                <a16:creationId xmlns="" xmlns:a16="http://schemas.microsoft.com/office/drawing/2014/main" id="{F71EF7F1-38BA-471D-8CD4-2A9AE8E355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15">
            <a:extLst>
              <a:ext uri="{FF2B5EF4-FFF2-40B4-BE49-F238E27FC236}">
                <a16:creationId xmlns="" xmlns:a16="http://schemas.microsoft.com/office/drawing/2014/main" id="{C0524398-BFB4-4C4A-8317-83B8729F9B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8" name="Rectangle 17">
            <a:extLst>
              <a:ext uri="{FF2B5EF4-FFF2-40B4-BE49-F238E27FC236}">
                <a16:creationId xmlns="" xmlns:a16="http://schemas.microsoft.com/office/drawing/2014/main" id="{42D4960A-896E-4F6B-BF65-B4662AC9DE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5C1960E9-EA16-4834-8F20-5DD25A3EA6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0" b="-1"/>
          <a:stretch/>
        </p:blipFill>
        <p:spPr>
          <a:xfrm>
            <a:off x="453302" y="457200"/>
            <a:ext cx="7588885" cy="5899650"/>
          </a:xfrm>
          <a:prstGeom prst="rect">
            <a:avLst/>
          </a:prstGeom>
        </p:spPr>
      </p:pic>
      <p:sp>
        <p:nvSpPr>
          <p:cNvPr id="29" name="Rectangle 19">
            <a:extLst>
              <a:ext uri="{FF2B5EF4-FFF2-40B4-BE49-F238E27FC236}">
                <a16:creationId xmlns="" xmlns:a16="http://schemas.microsoft.com/office/drawing/2014/main" id="{5684944A-8803-462C-84C5-4576C56A77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F5FC58-9F6C-47EA-B71A-F7CC13DF8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5958" y="850791"/>
            <a:ext cx="3348781" cy="41982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SEWA international has built 40 toilets in in north </a:t>
            </a:r>
            <a:r>
              <a:rPr lang="en-US" sz="2200" dirty="0" smtClean="0">
                <a:solidFill>
                  <a:srgbClr val="FFFFFF"/>
                </a:solidFill>
              </a:rPr>
              <a:t>Karnataka</a:t>
            </a:r>
            <a:r>
              <a:rPr lang="en-US" sz="3600" dirty="0">
                <a:solidFill>
                  <a:srgbClr val="FFFFFF"/>
                </a:solidFill>
              </a:rPr>
              <a:t/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/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1800" dirty="0" err="1">
                <a:solidFill>
                  <a:srgbClr val="FFFFFF"/>
                </a:solidFill>
              </a:rPr>
              <a:t>belgaum</a:t>
            </a:r>
            <a:r>
              <a:rPr lang="en-US" sz="1800" dirty="0">
                <a:solidFill>
                  <a:srgbClr val="FFFFFF"/>
                </a:solidFill>
              </a:rPr>
              <a:t>, Hubli &amp; </a:t>
            </a:r>
            <a:r>
              <a:rPr lang="en-US" sz="1800" dirty="0" smtClean="0">
                <a:solidFill>
                  <a:srgbClr val="FFFFFF"/>
                </a:solidFill>
              </a:rPr>
              <a:t>GOKAK</a:t>
            </a:r>
            <a:r>
              <a:rPr lang="en-US" sz="1800" dirty="0">
                <a:solidFill>
                  <a:srgbClr val="FFFFFF"/>
                </a:solidFill>
              </a:rPr>
              <a:t/>
            </a:r>
            <a:br>
              <a:rPr lang="en-US" sz="1800" dirty="0">
                <a:solidFill>
                  <a:srgbClr val="FFFFFF"/>
                </a:solidFill>
              </a:rPr>
            </a:b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0" name="Rectangle 21">
            <a:extLst>
              <a:ext uri="{FF2B5EF4-FFF2-40B4-BE49-F238E27FC236}">
                <a16:creationId xmlns="" xmlns:a16="http://schemas.microsoft.com/office/drawing/2014/main" id="{E07F3B49-8C20-42F5-831D-59306D05F6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9E06776-517D-4EB9-9FF9-C59C0101A107}"/>
              </a:ext>
            </a:extLst>
          </p:cNvPr>
          <p:cNvSpPr/>
          <p:nvPr/>
        </p:nvSpPr>
        <p:spPr>
          <a:xfrm>
            <a:off x="439764" y="109345"/>
            <a:ext cx="5532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https://www.youtube.com/watch?v=7kXRSQhcb9I&amp;t=11s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545E9D2-FC1A-4847-B626-EE1E9A5202FF}"/>
              </a:ext>
            </a:extLst>
          </p:cNvPr>
          <p:cNvSpPr/>
          <p:nvPr/>
        </p:nvSpPr>
        <p:spPr>
          <a:xfrm>
            <a:off x="8099550" y="5312757"/>
            <a:ext cx="3703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FFFF">
                    <a:alpha val="75000"/>
                  </a:srgbClr>
                </a:solidFill>
              </a:rPr>
              <a:t>We have </a:t>
            </a:r>
            <a:r>
              <a:rPr lang="en-US" sz="1600" dirty="0" smtClean="0">
                <a:solidFill>
                  <a:srgbClr val="FFFFFF">
                    <a:alpha val="75000"/>
                  </a:srgbClr>
                </a:solidFill>
              </a:rPr>
              <a:t>a dedicated </a:t>
            </a:r>
            <a:r>
              <a:rPr lang="en-US" sz="1600" dirty="0">
                <a:solidFill>
                  <a:srgbClr val="FFFFFF">
                    <a:alpha val="75000"/>
                  </a:srgbClr>
                </a:solidFill>
              </a:rPr>
              <a:t>team in </a:t>
            </a:r>
          </a:p>
          <a:p>
            <a:r>
              <a:rPr lang="en-US" sz="1600" dirty="0">
                <a:solidFill>
                  <a:srgbClr val="FFFFFF">
                    <a:alpha val="75000"/>
                  </a:srgbClr>
                </a:solidFill>
              </a:rPr>
              <a:t>Belgaum </a:t>
            </a:r>
            <a:r>
              <a:rPr lang="en-US" sz="1600" dirty="0" smtClean="0">
                <a:solidFill>
                  <a:srgbClr val="FFFFFF">
                    <a:alpha val="75000"/>
                  </a:srgbClr>
                </a:solidFill>
              </a:rPr>
              <a:t>for Rehab </a:t>
            </a:r>
            <a:endParaRPr lang="en-US" sz="1600" dirty="0">
              <a:solidFill>
                <a:srgbClr val="FFFFFF">
                  <a:alpha val="75000"/>
                </a:srgbClr>
              </a:solidFill>
            </a:endParaRPr>
          </a:p>
          <a:p>
            <a:r>
              <a:rPr lang="en-US" sz="1600" dirty="0">
                <a:solidFill>
                  <a:srgbClr val="FFFFFF">
                    <a:alpha val="75000"/>
                  </a:srgbClr>
                </a:solidFill>
              </a:rPr>
              <a:t>Support for flood impacted Schools.</a:t>
            </a:r>
          </a:p>
          <a:p>
            <a:r>
              <a:rPr lang="en-US" sz="1600" dirty="0">
                <a:solidFill>
                  <a:srgbClr val="FFFFFF">
                    <a:alpha val="75000"/>
                  </a:srgbClr>
                </a:solidFill>
              </a:rPr>
              <a:t>Email: </a:t>
            </a:r>
            <a:r>
              <a:rPr lang="en-US" sz="1600" b="1" dirty="0">
                <a:solidFill>
                  <a:srgbClr val="FFFF00">
                    <a:alpha val="75000"/>
                  </a:srgbClr>
                </a:solidFill>
              </a:rPr>
              <a:t>toilets@sewausa.org</a:t>
            </a:r>
          </a:p>
        </p:txBody>
      </p:sp>
    </p:spTree>
    <p:extLst>
      <p:ext uri="{BB962C8B-B14F-4D97-AF65-F5344CB8AC3E}">
        <p14:creationId xmlns:p14="http://schemas.microsoft.com/office/powerpoint/2010/main" val="952985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833" y="0"/>
            <a:ext cx="8043890" cy="571504"/>
          </a:xfrm>
        </p:spPr>
        <p:txBody>
          <a:bodyPr>
            <a:normAutofit/>
          </a:bodyPr>
          <a:lstStyle/>
          <a:p>
            <a:r>
              <a:rPr lang="en-US" altLang="en-US" sz="2400" b="1" u="sng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Contact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218" y="-119994"/>
            <a:ext cx="9723548" cy="5689465"/>
          </a:xfrm>
        </p:spPr>
        <p:txBody>
          <a:bodyPr>
            <a:noAutofit/>
          </a:bodyPr>
          <a:lstStyle/>
          <a:p>
            <a:pPr marL="274320" lvl="1" indent="-274320">
              <a:lnSpc>
                <a:spcPct val="80000"/>
              </a:lnSpc>
              <a:buClr>
                <a:schemeClr val="accent3"/>
              </a:buClr>
              <a:buSzPct val="95000"/>
              <a:buNone/>
              <a:defRPr/>
            </a:pPr>
            <a:r>
              <a:rPr lang="en-US" sz="1700" b="1" dirty="0" err="1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Nishant</a:t>
            </a:r>
            <a:r>
              <a:rPr lang="en-US" sz="17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700" b="1" dirty="0" err="1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Aggarwal</a:t>
            </a:r>
            <a:r>
              <a:rPr lang="en-US" sz="17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CEO)- Email: </a:t>
            </a:r>
            <a:r>
              <a:rPr lang="en-US" sz="17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nishant@sewainternational.org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, Mob : 9910550176,</a:t>
            </a:r>
          </a:p>
          <a:p>
            <a:pPr marL="274320" lvl="1" indent="-274320">
              <a:lnSpc>
                <a:spcPct val="80000"/>
              </a:lnSpc>
              <a:buClr>
                <a:schemeClr val="accent3"/>
              </a:buClr>
              <a:buSzPct val="95000"/>
              <a:buNone/>
              <a:defRPr/>
            </a:pPr>
            <a:r>
              <a:rPr lang="en-US" sz="1700" b="1" dirty="0" err="1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Phagun</a:t>
            </a:r>
            <a:r>
              <a:rPr lang="en-US" sz="17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700" b="1" dirty="0" err="1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Adhupiya</a:t>
            </a:r>
            <a:r>
              <a:rPr lang="en-US" sz="17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(Program Manager)- Email : </a:t>
            </a:r>
            <a:r>
              <a:rPr lang="en-US" sz="17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pm-projects@sewainternational.org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, Mob : 8851292355, </a:t>
            </a:r>
          </a:p>
          <a:p>
            <a:pPr marL="274320" lvl="1" indent="-274320">
              <a:lnSpc>
                <a:spcPct val="80000"/>
              </a:lnSpc>
              <a:buClr>
                <a:schemeClr val="accent3"/>
              </a:buClr>
              <a:buSzPct val="95000"/>
              <a:buNone/>
              <a:defRPr/>
            </a:pPr>
            <a:r>
              <a:rPr lang="en-US" sz="17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Admin/Office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, Tel: +91-11-43007650, contact@sewainternational.org </a:t>
            </a:r>
          </a:p>
          <a:p>
            <a:pPr marL="274320" lvl="1" indent="-274320" algn="ctr">
              <a:lnSpc>
                <a:spcPct val="80000"/>
              </a:lnSpc>
              <a:buClr>
                <a:schemeClr val="accent3"/>
              </a:buClr>
              <a:buSzPct val="95000"/>
              <a:buNone/>
              <a:defRPr/>
            </a:pPr>
            <a:endParaRPr lang="en-US" sz="1700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74320" lvl="1" indent="-274320" algn="ctr">
              <a:lnSpc>
                <a:spcPct val="80000"/>
              </a:lnSpc>
              <a:buClr>
                <a:schemeClr val="accent3"/>
              </a:buClr>
              <a:buSzPct val="95000"/>
              <a:buNone/>
              <a:defRPr/>
            </a:pPr>
            <a:r>
              <a:rPr lang="en-US" sz="17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 marL="274320" lvl="1" indent="-274320" algn="ctr">
              <a:lnSpc>
                <a:spcPct val="80000"/>
              </a:lnSpc>
              <a:buClr>
                <a:schemeClr val="accent3"/>
              </a:buClr>
              <a:buSzPct val="95000"/>
              <a:buNone/>
              <a:defRPr/>
            </a:pPr>
            <a:endParaRPr lang="en-US" sz="1700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74320" lvl="1" indent="-274320" algn="ctr">
              <a:lnSpc>
                <a:spcPct val="80000"/>
              </a:lnSpc>
              <a:buClr>
                <a:schemeClr val="accent3"/>
              </a:buClr>
              <a:buSzPct val="95000"/>
              <a:buNone/>
              <a:defRPr/>
            </a:pPr>
            <a:r>
              <a:rPr lang="en-US" sz="17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Correspondence Address: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35/13, Second Floor, Krishan Lal Bhatia Marg, East Patel Nagar, New Delhi – 110008</a:t>
            </a:r>
          </a:p>
          <a:p>
            <a:pPr marL="274320" lvl="1" indent="-274320" algn="ctr">
              <a:lnSpc>
                <a:spcPct val="80000"/>
              </a:lnSpc>
              <a:buClr>
                <a:schemeClr val="accent3"/>
              </a:buClr>
              <a:buSzPct val="95000"/>
              <a:buNone/>
              <a:defRPr/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17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Regd. Address :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Plot No. 49, Deen Dayal Upadhyaya Marg, New Delhi – 110002</a:t>
            </a:r>
          </a:p>
          <a:p>
            <a:pPr marL="274320" lvl="1" indent="-274320" algn="ctr">
              <a:lnSpc>
                <a:spcPct val="80000"/>
              </a:lnSpc>
              <a:buClr>
                <a:schemeClr val="accent3"/>
              </a:buClr>
              <a:buSzPct val="95000"/>
              <a:buNone/>
              <a:defRPr/>
            </a:pPr>
            <a:endParaRPr lang="en-US" sz="1700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6FEB-AA56-4A22-B26B-7B62526DF44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3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1711126" y="5978872"/>
            <a:ext cx="8556014" cy="365125"/>
          </a:xfrm>
        </p:spPr>
        <p:txBody>
          <a:bodyPr/>
          <a:lstStyle/>
          <a:p>
            <a:pPr algn="ctr"/>
            <a:r>
              <a:rPr lang="en-US" sz="1400" b="1" dirty="0"/>
              <a:t>www.sewainternational.org</a:t>
            </a:r>
          </a:p>
        </p:txBody>
      </p:sp>
      <p:pic>
        <p:nvPicPr>
          <p:cNvPr id="14" name="Picture 13" descr="SewaInternational_LOGO_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1" y="5697757"/>
            <a:ext cx="902391" cy="90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5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323820"/>
      </a:dk2>
      <a:lt2>
        <a:srgbClr val="E8E2E3"/>
      </a:lt2>
      <a:accent1>
        <a:srgbClr val="20B4A7"/>
      </a:accent1>
      <a:accent2>
        <a:srgbClr val="14B765"/>
      </a:accent2>
      <a:accent3>
        <a:srgbClr val="21B92D"/>
      </a:accent3>
      <a:accent4>
        <a:srgbClr val="4AB614"/>
      </a:accent4>
      <a:accent5>
        <a:srgbClr val="8AAD1F"/>
      </a:accent5>
      <a:accent6>
        <a:srgbClr val="BB9F14"/>
      </a:accent6>
      <a:hlink>
        <a:srgbClr val="658B2E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279</Words>
  <Application>Microsoft Office PowerPoint</Application>
  <PresentationFormat>Widescreen</PresentationFormat>
  <Paragraphs>87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Gill Sans MT</vt:lpstr>
      <vt:lpstr>Wingdings 2</vt:lpstr>
      <vt:lpstr>DividendVTI</vt:lpstr>
      <vt:lpstr>PROPOSAL FOR North Karnataka Flood rehabilitation  Submitted to HSS NOrway   </vt:lpstr>
      <vt:lpstr>PowerPoint Presentation</vt:lpstr>
      <vt:lpstr>GOVERNMENT KANNADA HIGHER PRIMARY SCHOOL, KESAPPANAHATTI</vt:lpstr>
      <vt:lpstr>GOVERNMENT Kannada Primary School, LagmeshwaR </vt:lpstr>
      <vt:lpstr>Implementation methodlogy</vt:lpstr>
      <vt:lpstr>SEWA international has built 40 toilets in in north Karnataka  belgaum, Hubli &amp; GOKAK </vt:lpstr>
      <vt:lpstr>Contact 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Belgaum Flood Rehab report School Rehab</dc:title>
  <dc:creator>Santosh Gundurao Gurlahosur (HEALTH)</dc:creator>
  <cp:lastModifiedBy>HP</cp:lastModifiedBy>
  <cp:revision>13</cp:revision>
  <dcterms:created xsi:type="dcterms:W3CDTF">2019-12-17T17:09:55Z</dcterms:created>
  <dcterms:modified xsi:type="dcterms:W3CDTF">2019-12-18T06:09:00Z</dcterms:modified>
</cp:coreProperties>
</file>